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304" r:id="rId3"/>
    <p:sldId id="258" r:id="rId4"/>
    <p:sldId id="305" r:id="rId5"/>
    <p:sldId id="306" r:id="rId6"/>
    <p:sldId id="307" r:id="rId7"/>
    <p:sldId id="280" r:id="rId8"/>
    <p:sldId id="268" r:id="rId9"/>
    <p:sldId id="285" r:id="rId10"/>
    <p:sldId id="264" r:id="rId11"/>
    <p:sldId id="274" r:id="rId12"/>
    <p:sldId id="275" r:id="rId13"/>
    <p:sldId id="276" r:id="rId14"/>
    <p:sldId id="308" r:id="rId15"/>
    <p:sldId id="286" r:id="rId16"/>
    <p:sldId id="302" r:id="rId17"/>
    <p:sldId id="309" r:id="rId18"/>
    <p:sldId id="299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smtClean="0"/>
              <a:t>Total</a:t>
            </a:r>
            <a:r>
              <a:rPr lang="es-ES" baseline="0" dirty="0" smtClean="0"/>
              <a:t> de participantes y Talleres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732624723960274E-2"/>
          <c:y val="0.11300596681824787"/>
          <c:w val="0.97326742487419238"/>
          <c:h val="0.71376316030748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Cantidad de Participantes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Hoja1!$B$2:$B$9</c:f>
              <c:numCache>
                <c:formatCode>General</c:formatCode>
                <c:ptCount val="8"/>
                <c:pt idx="0">
                  <c:v>242</c:v>
                </c:pt>
                <c:pt idx="1">
                  <c:v>240</c:v>
                </c:pt>
                <c:pt idx="2">
                  <c:v>185</c:v>
                </c:pt>
                <c:pt idx="3">
                  <c:v>108</c:v>
                </c:pt>
                <c:pt idx="4">
                  <c:v>202</c:v>
                </c:pt>
                <c:pt idx="5">
                  <c:v>241</c:v>
                </c:pt>
                <c:pt idx="6">
                  <c:v>445</c:v>
                </c:pt>
                <c:pt idx="7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2-463D-81DD-738C4ECDE6D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Cantidad de Talleres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Hoja1!$C$2:$C$9</c:f>
              <c:numCache>
                <c:formatCode>General</c:formatCode>
                <c:ptCount val="8"/>
                <c:pt idx="0">
                  <c:v>9</c:v>
                </c:pt>
                <c:pt idx="1">
                  <c:v>12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10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D2-463D-81DD-738C4ECDE6D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407688"/>
        <c:axId val="14413920"/>
      </c:barChart>
      <c:catAx>
        <c:axId val="1440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3920"/>
        <c:crosses val="autoZero"/>
        <c:auto val="1"/>
        <c:lblAlgn val="ctr"/>
        <c:lblOffset val="100"/>
        <c:noMultiLvlLbl val="0"/>
      </c:catAx>
      <c:valAx>
        <c:axId val="144139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40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42361742574537"/>
          <c:y val="0.92703499404428646"/>
          <c:w val="0.3851526640581997"/>
          <c:h val="6.10347911366958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Datos en %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Satisfacción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Salud sexual y reproductiva</c:v>
                </c:pt>
                <c:pt idx="1">
                  <c:v>Manejo de emociones</c:v>
                </c:pt>
                <c:pt idx="2">
                  <c:v>Influencia de redes sociales sobre autoestima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93</c:v>
                </c:pt>
                <c:pt idx="1">
                  <c:v>90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08-4A21-A8E9-2430F98CF5A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Aprendizaje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Salud sexual y reproductiva</c:v>
                </c:pt>
                <c:pt idx="1">
                  <c:v>Manejo de emociones</c:v>
                </c:pt>
                <c:pt idx="2">
                  <c:v>Influencia de redes sociales sobre autoestima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90</c:v>
                </c:pt>
                <c:pt idx="1">
                  <c:v>89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08-4A21-A8E9-2430F98CF5A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43119912"/>
        <c:axId val="343122864"/>
      </c:barChart>
      <c:catAx>
        <c:axId val="34311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122864"/>
        <c:crosses val="autoZero"/>
        <c:auto val="1"/>
        <c:lblAlgn val="ctr"/>
        <c:lblOffset val="100"/>
        <c:noMultiLvlLbl val="0"/>
      </c:catAx>
      <c:valAx>
        <c:axId val="3431228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3119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78A7C-9488-41FF-9A69-8FE2E585CDBF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4ACFB43-4E82-4111-B3AE-D246DDE3E43A}">
      <dgm:prSet phldrT="[Texto]" custT="1"/>
      <dgm:spPr>
        <a:noFill/>
        <a:ln w="635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¿Quiénes somos?</a:t>
          </a:r>
          <a:endParaRPr lang="es-ES" sz="2400" dirty="0">
            <a:solidFill>
              <a:schemeClr val="tx1"/>
            </a:solidFill>
          </a:endParaRPr>
        </a:p>
      </dgm:t>
    </dgm:pt>
    <dgm:pt modelId="{F258D727-21BA-4926-88EA-0F754851EEE6}" type="parTrans" cxnId="{4B299F89-DFAA-42C7-9CC3-3FEEE04F8262}">
      <dgm:prSet/>
      <dgm:spPr/>
      <dgm:t>
        <a:bodyPr/>
        <a:lstStyle/>
        <a:p>
          <a:endParaRPr lang="es-ES"/>
        </a:p>
      </dgm:t>
    </dgm:pt>
    <dgm:pt modelId="{63027FA4-0432-4451-8A49-3745B9ECDFBD}" type="sibTrans" cxnId="{4B299F89-DFAA-42C7-9CC3-3FEEE04F8262}">
      <dgm:prSet/>
      <dgm:spPr/>
      <dgm:t>
        <a:bodyPr/>
        <a:lstStyle/>
        <a:p>
          <a:endParaRPr lang="es-ES"/>
        </a:p>
      </dgm:t>
    </dgm:pt>
    <dgm:pt modelId="{E3D810B9-3D59-496B-A19F-A2D28605A96C}">
      <dgm:prSet phldrT="[Texto]" custT="1"/>
      <dgm:spPr/>
      <dgm:t>
        <a:bodyPr/>
        <a:lstStyle/>
        <a:p>
          <a:pPr algn="l"/>
          <a:endParaRPr lang="es-ES" sz="4800" dirty="0" smtClean="0">
            <a:solidFill>
              <a:schemeClr val="accent5">
                <a:lumMod val="75000"/>
              </a:schemeClr>
            </a:solidFill>
          </a:endParaRPr>
        </a:p>
        <a:p>
          <a:pPr algn="ctr"/>
          <a:r>
            <a:rPr lang="es-ES" sz="4800" dirty="0" smtClean="0">
              <a:solidFill>
                <a:schemeClr val="accent5">
                  <a:lumMod val="75000"/>
                </a:schemeClr>
              </a:solidFill>
            </a:rPr>
            <a:t>E.S.A.</a:t>
          </a:r>
          <a:endParaRPr lang="es-ES" sz="4800" dirty="0">
            <a:solidFill>
              <a:schemeClr val="accent5">
                <a:lumMod val="75000"/>
              </a:schemeClr>
            </a:solidFill>
          </a:endParaRPr>
        </a:p>
      </dgm:t>
    </dgm:pt>
    <dgm:pt modelId="{CDAFA557-BEE3-48E0-9F6B-660562A651DB}" type="parTrans" cxnId="{44488213-F1E6-44E1-9A10-F203093E4889}">
      <dgm:prSet/>
      <dgm:spPr/>
      <dgm:t>
        <a:bodyPr/>
        <a:lstStyle/>
        <a:p>
          <a:endParaRPr lang="es-ES"/>
        </a:p>
      </dgm:t>
    </dgm:pt>
    <dgm:pt modelId="{B58F56D6-69D4-4953-A3CC-98B0CCACFD96}" type="sibTrans" cxnId="{44488213-F1E6-44E1-9A10-F203093E4889}">
      <dgm:prSet/>
      <dgm:spPr/>
      <dgm:t>
        <a:bodyPr/>
        <a:lstStyle/>
        <a:p>
          <a:endParaRPr lang="es-ES"/>
        </a:p>
      </dgm:t>
    </dgm:pt>
    <dgm:pt modelId="{C59B8019-E86A-4A76-B893-015E0319724F}">
      <dgm:prSet phldrT="[Texto]"/>
      <dgm:spPr>
        <a:noFill/>
        <a:ln w="66675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¿Quiénes lo integran?</a:t>
          </a:r>
          <a:endParaRPr lang="es-ES" dirty="0">
            <a:solidFill>
              <a:schemeClr val="tx1"/>
            </a:solidFill>
          </a:endParaRPr>
        </a:p>
      </dgm:t>
    </dgm:pt>
    <dgm:pt modelId="{C3BB0BE8-1880-4769-8D0D-D52019FE959B}" type="parTrans" cxnId="{3175DC3B-83BE-4F4F-A332-D6D1CEC3E4A9}">
      <dgm:prSet/>
      <dgm:spPr/>
      <dgm:t>
        <a:bodyPr/>
        <a:lstStyle/>
        <a:p>
          <a:endParaRPr lang="es-ES"/>
        </a:p>
      </dgm:t>
    </dgm:pt>
    <dgm:pt modelId="{D47D27F8-F953-4011-A06B-2E6E280393BA}" type="sibTrans" cxnId="{3175DC3B-83BE-4F4F-A332-D6D1CEC3E4A9}">
      <dgm:prSet/>
      <dgm:spPr/>
      <dgm:t>
        <a:bodyPr/>
        <a:lstStyle/>
        <a:p>
          <a:endParaRPr lang="es-ES"/>
        </a:p>
      </dgm:t>
    </dgm:pt>
    <dgm:pt modelId="{A053E49A-F9C4-485D-8F20-120FE62C2E90}">
      <dgm:prSet phldrT="[Texto]"/>
      <dgm:spPr>
        <a:noFill/>
        <a:ln w="698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Valores  de ESA:</a:t>
          </a:r>
          <a:endParaRPr lang="es-ES" dirty="0">
            <a:solidFill>
              <a:schemeClr val="tx1"/>
            </a:solidFill>
          </a:endParaRPr>
        </a:p>
      </dgm:t>
    </dgm:pt>
    <dgm:pt modelId="{332302DA-5CD6-464B-8585-9906BB7F215F}" type="parTrans" cxnId="{607B30E0-6D45-4CA9-B3CB-C811B9F93AFF}">
      <dgm:prSet/>
      <dgm:spPr/>
      <dgm:t>
        <a:bodyPr/>
        <a:lstStyle/>
        <a:p>
          <a:endParaRPr lang="es-ES"/>
        </a:p>
      </dgm:t>
    </dgm:pt>
    <dgm:pt modelId="{27BC88BE-134E-4045-AE4A-1643745687DA}" type="sibTrans" cxnId="{607B30E0-6D45-4CA9-B3CB-C811B9F93AFF}">
      <dgm:prSet/>
      <dgm:spPr/>
      <dgm:t>
        <a:bodyPr/>
        <a:lstStyle/>
        <a:p>
          <a:endParaRPr lang="es-ES"/>
        </a:p>
      </dgm:t>
    </dgm:pt>
    <dgm:pt modelId="{CE60925A-6438-4397-8902-CFD31C75092E}">
      <dgm:prSet phldrT="[Texto]"/>
      <dgm:spPr/>
      <dgm:t>
        <a:bodyPr/>
        <a:lstStyle/>
        <a:p>
          <a:endParaRPr lang="es-ES" dirty="0" smtClean="0">
            <a:solidFill>
              <a:schemeClr val="tx1"/>
            </a:solidFill>
          </a:endParaRPr>
        </a:p>
        <a:p>
          <a:r>
            <a:rPr lang="es-ES" dirty="0" smtClean="0">
              <a:solidFill>
                <a:schemeClr val="tx1"/>
              </a:solidFill>
            </a:rPr>
            <a:t>- Abordaje y acompañamiento de adolescentes</a:t>
          </a:r>
          <a:endParaRPr lang="es-ES" dirty="0">
            <a:solidFill>
              <a:schemeClr val="tx1"/>
            </a:solidFill>
          </a:endParaRPr>
        </a:p>
      </dgm:t>
    </dgm:pt>
    <dgm:pt modelId="{B2969E2D-EB18-46AC-98CF-D67E2EA1E5B1}" type="parTrans" cxnId="{0F639830-EB9A-4B6A-81D3-A77FCF929309}">
      <dgm:prSet/>
      <dgm:spPr/>
      <dgm:t>
        <a:bodyPr/>
        <a:lstStyle/>
        <a:p>
          <a:endParaRPr lang="es-ES"/>
        </a:p>
      </dgm:t>
    </dgm:pt>
    <dgm:pt modelId="{87F609BA-E93D-42A2-A34A-2C542D110FA3}" type="sibTrans" cxnId="{0F639830-EB9A-4B6A-81D3-A77FCF929309}">
      <dgm:prSet/>
      <dgm:spPr/>
      <dgm:t>
        <a:bodyPr/>
        <a:lstStyle/>
        <a:p>
          <a:endParaRPr lang="es-ES"/>
        </a:p>
      </dgm:t>
    </dgm:pt>
    <dgm:pt modelId="{F15E55FA-6804-464F-BFC4-D28D44EBBB05}">
      <dgm:prSet/>
      <dgm:spPr/>
      <dgm:t>
        <a:bodyPr/>
        <a:lstStyle/>
        <a:p>
          <a:pPr algn="l"/>
          <a:r>
            <a:rPr lang="es-ES" dirty="0" smtClean="0">
              <a:solidFill>
                <a:schemeClr val="tx1"/>
              </a:solidFill>
            </a:rPr>
            <a:t>- Dra. Pamela Valiente </a:t>
          </a:r>
          <a:endParaRPr lang="es-ES" dirty="0">
            <a:solidFill>
              <a:schemeClr val="tx1"/>
            </a:solidFill>
          </a:endParaRPr>
        </a:p>
      </dgm:t>
    </dgm:pt>
    <dgm:pt modelId="{A8025B47-2696-44EF-ABEB-AFE4970A06B2}" type="parTrans" cxnId="{7B2C4567-F6F4-40D5-862F-890A8F79A95D}">
      <dgm:prSet/>
      <dgm:spPr/>
      <dgm:t>
        <a:bodyPr/>
        <a:lstStyle/>
        <a:p>
          <a:endParaRPr lang="es-ES"/>
        </a:p>
      </dgm:t>
    </dgm:pt>
    <dgm:pt modelId="{78CC37B1-7290-4991-B793-662BCB71140D}" type="sibTrans" cxnId="{7B2C4567-F6F4-40D5-862F-890A8F79A95D}">
      <dgm:prSet/>
      <dgm:spPr/>
      <dgm:t>
        <a:bodyPr/>
        <a:lstStyle/>
        <a:p>
          <a:endParaRPr lang="es-ES"/>
        </a:p>
      </dgm:t>
    </dgm:pt>
    <dgm:pt modelId="{ED6C7C5C-B5F9-453C-975F-73088B221857}">
      <dgm:prSet/>
      <dgm:spPr/>
      <dgm:t>
        <a:bodyPr/>
        <a:lstStyle/>
        <a:p>
          <a:pPr algn="l"/>
          <a:r>
            <a:rPr lang="sv-SE" dirty="0" smtClean="0">
              <a:solidFill>
                <a:schemeClr val="tx1"/>
              </a:solidFill>
            </a:rPr>
            <a:t>- Lic. en T.S. Adriana Olivera </a:t>
          </a:r>
          <a:endParaRPr lang="es-ES" dirty="0">
            <a:solidFill>
              <a:schemeClr val="tx1"/>
            </a:solidFill>
          </a:endParaRPr>
        </a:p>
      </dgm:t>
    </dgm:pt>
    <dgm:pt modelId="{74E5C71B-EBAE-4289-A46A-8249968545EE}" type="parTrans" cxnId="{A70E0B52-BEED-45F4-8391-32CBB3341752}">
      <dgm:prSet/>
      <dgm:spPr/>
      <dgm:t>
        <a:bodyPr/>
        <a:lstStyle/>
        <a:p>
          <a:endParaRPr lang="es-ES"/>
        </a:p>
      </dgm:t>
    </dgm:pt>
    <dgm:pt modelId="{3ED7F3FF-3292-4E6A-BE0F-20ED220EEB3B}" type="sibTrans" cxnId="{A70E0B52-BEED-45F4-8391-32CBB3341752}">
      <dgm:prSet/>
      <dgm:spPr/>
      <dgm:t>
        <a:bodyPr/>
        <a:lstStyle/>
        <a:p>
          <a:endParaRPr lang="es-ES"/>
        </a:p>
      </dgm:t>
    </dgm:pt>
    <dgm:pt modelId="{254F158A-1841-425E-9C58-F223BBF2B440}">
      <dgm:prSet/>
      <dgm:spPr/>
      <dgm:t>
        <a:bodyPr/>
        <a:lstStyle/>
        <a:p>
          <a:pPr algn="l"/>
          <a:r>
            <a:rPr lang="fr-FR" dirty="0" smtClean="0">
              <a:solidFill>
                <a:schemeClr val="tx1"/>
              </a:solidFill>
            </a:rPr>
            <a:t>- Lic. en Enf. Daniela Fernández </a:t>
          </a:r>
          <a:endParaRPr lang="es-ES" dirty="0">
            <a:solidFill>
              <a:schemeClr val="tx1"/>
            </a:solidFill>
          </a:endParaRPr>
        </a:p>
      </dgm:t>
    </dgm:pt>
    <dgm:pt modelId="{4C4E006C-9655-4AD5-A5A0-428B6B28B463}" type="parTrans" cxnId="{F3CBCDBA-CDAF-401B-AA60-F14D5B7848BC}">
      <dgm:prSet/>
      <dgm:spPr/>
      <dgm:t>
        <a:bodyPr/>
        <a:lstStyle/>
        <a:p>
          <a:endParaRPr lang="es-ES"/>
        </a:p>
      </dgm:t>
    </dgm:pt>
    <dgm:pt modelId="{6AE907F2-FC44-4B7E-A0F1-D4EB40E49AB0}" type="sibTrans" cxnId="{F3CBCDBA-CDAF-401B-AA60-F14D5B7848BC}">
      <dgm:prSet/>
      <dgm:spPr/>
      <dgm:t>
        <a:bodyPr/>
        <a:lstStyle/>
        <a:p>
          <a:endParaRPr lang="es-ES"/>
        </a:p>
      </dgm:t>
    </dgm:pt>
    <dgm:pt modelId="{83864CA9-8CAE-42BB-B7A8-05A2CE7D4380}">
      <dgm:prSet/>
      <dgm:spPr/>
      <dgm:t>
        <a:bodyPr/>
        <a:lstStyle/>
        <a:p>
          <a:pPr algn="l"/>
          <a:r>
            <a:rPr lang="fr-FR" dirty="0" smtClean="0">
              <a:solidFill>
                <a:schemeClr val="tx1"/>
              </a:solidFill>
            </a:rPr>
            <a:t>- Lic. en Nut. Magaly Burgues</a:t>
          </a:r>
          <a:endParaRPr lang="es-ES" dirty="0">
            <a:solidFill>
              <a:schemeClr val="tx1"/>
            </a:solidFill>
          </a:endParaRPr>
        </a:p>
      </dgm:t>
    </dgm:pt>
    <dgm:pt modelId="{D6776059-946A-4A1D-B9F0-FDB84DAA90BF}" type="parTrans" cxnId="{497E4A22-78AB-4FD0-9059-A782ADD8160F}">
      <dgm:prSet/>
      <dgm:spPr/>
      <dgm:t>
        <a:bodyPr/>
        <a:lstStyle/>
        <a:p>
          <a:endParaRPr lang="es-ES"/>
        </a:p>
      </dgm:t>
    </dgm:pt>
    <dgm:pt modelId="{187C1BC8-1E07-4861-BDFB-B86A91A2672F}" type="sibTrans" cxnId="{497E4A22-78AB-4FD0-9059-A782ADD8160F}">
      <dgm:prSet/>
      <dgm:spPr/>
      <dgm:t>
        <a:bodyPr/>
        <a:lstStyle/>
        <a:p>
          <a:endParaRPr lang="es-ES"/>
        </a:p>
      </dgm:t>
    </dgm:pt>
    <dgm:pt modelId="{96F47314-0B32-4333-B7CD-994B1390E051}">
      <dgm:prSet/>
      <dgm:spPr/>
      <dgm:t>
        <a:bodyPr/>
        <a:lstStyle/>
        <a:p>
          <a:pPr algn="l"/>
          <a:r>
            <a:rPr lang="es-ES" dirty="0" smtClean="0">
              <a:solidFill>
                <a:schemeClr val="tx1"/>
              </a:solidFill>
            </a:rPr>
            <a:t>- Obst. Analía Malvacio</a:t>
          </a:r>
          <a:endParaRPr lang="es-ES" dirty="0">
            <a:solidFill>
              <a:schemeClr val="tx1"/>
            </a:solidFill>
          </a:endParaRPr>
        </a:p>
      </dgm:t>
    </dgm:pt>
    <dgm:pt modelId="{1687655C-C8FF-41E5-99EF-A91B005DBA4B}" type="parTrans" cxnId="{E5D1BCB0-9530-4CD7-94E0-F14488299B16}">
      <dgm:prSet/>
      <dgm:spPr/>
      <dgm:t>
        <a:bodyPr/>
        <a:lstStyle/>
        <a:p>
          <a:endParaRPr lang="es-ES"/>
        </a:p>
      </dgm:t>
    </dgm:pt>
    <dgm:pt modelId="{032A717D-4E64-4B05-A99E-0B73365EE878}" type="sibTrans" cxnId="{E5D1BCB0-9530-4CD7-94E0-F14488299B16}">
      <dgm:prSet/>
      <dgm:spPr/>
      <dgm:t>
        <a:bodyPr/>
        <a:lstStyle/>
        <a:p>
          <a:endParaRPr lang="es-ES"/>
        </a:p>
      </dgm:t>
    </dgm:pt>
    <dgm:pt modelId="{8F37085A-8A61-40BC-9CB7-6831F00F43B7}">
      <dgm:prSet/>
      <dgm:spPr/>
      <dgm:t>
        <a:bodyPr/>
        <a:lstStyle/>
        <a:p>
          <a:pPr algn="l"/>
          <a:r>
            <a:rPr lang="es-ES" dirty="0" smtClean="0">
              <a:solidFill>
                <a:schemeClr val="tx1"/>
              </a:solidFill>
            </a:rPr>
            <a:t>- Lic. en Psic. Lucia Curbelo</a:t>
          </a:r>
          <a:endParaRPr lang="es-ES" dirty="0">
            <a:solidFill>
              <a:schemeClr val="tx1"/>
            </a:solidFill>
          </a:endParaRPr>
        </a:p>
      </dgm:t>
    </dgm:pt>
    <dgm:pt modelId="{256D73D2-1C0F-47CA-A154-A473A3859A69}" type="parTrans" cxnId="{9B4BEBAA-747C-47B2-AE0B-A14646DAEB4C}">
      <dgm:prSet/>
      <dgm:spPr/>
      <dgm:t>
        <a:bodyPr/>
        <a:lstStyle/>
        <a:p>
          <a:endParaRPr lang="es-ES"/>
        </a:p>
      </dgm:t>
    </dgm:pt>
    <dgm:pt modelId="{438AA895-5CD9-47B1-B346-DA5821950B6C}" type="sibTrans" cxnId="{9B4BEBAA-747C-47B2-AE0B-A14646DAEB4C}">
      <dgm:prSet/>
      <dgm:spPr/>
      <dgm:t>
        <a:bodyPr/>
        <a:lstStyle/>
        <a:p>
          <a:endParaRPr lang="es-ES"/>
        </a:p>
      </dgm:t>
    </dgm:pt>
    <dgm:pt modelId="{28638EF4-7221-4B19-8C70-35A2A0995C05}">
      <dgm:prSet phldrT="[Texto]"/>
      <dgm:spPr/>
      <dgm:t>
        <a:bodyPr/>
        <a:lstStyle/>
        <a:p>
          <a:pPr algn="l"/>
          <a:endParaRPr lang="es-ES" dirty="0" smtClean="0">
            <a:solidFill>
              <a:schemeClr val="tx1"/>
            </a:solidFill>
          </a:endParaRPr>
        </a:p>
        <a:p>
          <a:pPr algn="l"/>
          <a:endParaRPr lang="es-ES" dirty="0" smtClean="0">
            <a:solidFill>
              <a:schemeClr val="tx1"/>
            </a:solidFill>
          </a:endParaRPr>
        </a:p>
        <a:p>
          <a:pPr algn="l"/>
          <a:endParaRPr lang="es-ES" dirty="0" smtClean="0">
            <a:solidFill>
              <a:schemeClr val="tx1"/>
            </a:solidFill>
          </a:endParaRPr>
        </a:p>
        <a:p>
          <a:pPr algn="l"/>
          <a:r>
            <a:rPr lang="es-ES" dirty="0" smtClean="0">
              <a:solidFill>
                <a:schemeClr val="tx1"/>
              </a:solidFill>
            </a:rPr>
            <a:t>- Dra. Isaura </a:t>
          </a:r>
          <a:r>
            <a:rPr lang="es-ES" dirty="0" err="1" smtClean="0">
              <a:solidFill>
                <a:schemeClr val="tx1"/>
              </a:solidFill>
            </a:rPr>
            <a:t>Filippini</a:t>
          </a:r>
          <a:r>
            <a:rPr lang="es-ES" dirty="0" smtClean="0">
              <a:solidFill>
                <a:schemeClr val="tx1"/>
              </a:solidFill>
            </a:rPr>
            <a:t> </a:t>
          </a:r>
          <a:endParaRPr lang="es-ES" dirty="0">
            <a:solidFill>
              <a:schemeClr val="tx1"/>
            </a:solidFill>
          </a:endParaRPr>
        </a:p>
      </dgm:t>
    </dgm:pt>
    <dgm:pt modelId="{06288AE6-115A-4238-B689-FB93993BB1E2}" type="sibTrans" cxnId="{7A1AE2A8-3D7C-4511-84CE-4BC5F64CFE22}">
      <dgm:prSet/>
      <dgm:spPr/>
      <dgm:t>
        <a:bodyPr/>
        <a:lstStyle/>
        <a:p>
          <a:endParaRPr lang="es-ES"/>
        </a:p>
      </dgm:t>
    </dgm:pt>
    <dgm:pt modelId="{9DDF3519-4DE6-47D0-BC6D-6195208E22C3}" type="parTrans" cxnId="{7A1AE2A8-3D7C-4511-84CE-4BC5F64CFE22}">
      <dgm:prSet/>
      <dgm:spPr/>
      <dgm:t>
        <a:bodyPr/>
        <a:lstStyle/>
        <a:p>
          <a:endParaRPr lang="es-ES"/>
        </a:p>
      </dgm:t>
    </dgm:pt>
    <dgm:pt modelId="{FBEA54A7-617C-4B54-90B4-6CA19B0A7AB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- Participación comunitaria</a:t>
          </a:r>
        </a:p>
      </dgm:t>
    </dgm:pt>
    <dgm:pt modelId="{02537014-0EA6-4992-8134-82AAA20DA067}" type="parTrans" cxnId="{8A724D07-875F-49D9-9751-4D45067B2B63}">
      <dgm:prSet/>
      <dgm:spPr/>
      <dgm:t>
        <a:bodyPr/>
        <a:lstStyle/>
        <a:p>
          <a:endParaRPr lang="es-ES"/>
        </a:p>
      </dgm:t>
    </dgm:pt>
    <dgm:pt modelId="{2F19AB56-9B93-4D60-9B54-95643357D7F2}" type="sibTrans" cxnId="{8A724D07-875F-49D9-9751-4D45067B2B63}">
      <dgm:prSet/>
      <dgm:spPr/>
      <dgm:t>
        <a:bodyPr/>
        <a:lstStyle/>
        <a:p>
          <a:endParaRPr lang="es-ES"/>
        </a:p>
      </dgm:t>
    </dgm:pt>
    <dgm:pt modelId="{A3FF686C-D29D-4056-AFCB-D4D781E04A29}">
      <dgm:prSet phldrT="[Texto]"/>
      <dgm:spPr/>
      <dgm:t>
        <a:bodyPr/>
        <a:lstStyle/>
        <a:p>
          <a:endParaRPr lang="es-ES" dirty="0" smtClean="0">
            <a:solidFill>
              <a:schemeClr val="tx1"/>
            </a:solidFill>
          </a:endParaRPr>
        </a:p>
        <a:p>
          <a:r>
            <a:rPr lang="es-ES" dirty="0" smtClean="0">
              <a:solidFill>
                <a:schemeClr val="tx1"/>
              </a:solidFill>
            </a:rPr>
            <a:t> </a:t>
          </a:r>
          <a:endParaRPr lang="es-ES"/>
        </a:p>
      </dgm:t>
    </dgm:pt>
    <dgm:pt modelId="{D2C847DB-E315-48FE-B937-5A07E17C2A1D}" type="parTrans" cxnId="{871D2DB0-EE16-422B-A085-AA6A91BBD422}">
      <dgm:prSet/>
      <dgm:spPr/>
      <dgm:t>
        <a:bodyPr/>
        <a:lstStyle/>
        <a:p>
          <a:endParaRPr lang="es-ES"/>
        </a:p>
      </dgm:t>
    </dgm:pt>
    <dgm:pt modelId="{68D444E3-4287-47A6-B1F0-090E31AD7BF1}" type="sibTrans" cxnId="{871D2DB0-EE16-422B-A085-AA6A91BBD422}">
      <dgm:prSet/>
      <dgm:spPr/>
      <dgm:t>
        <a:bodyPr/>
        <a:lstStyle/>
        <a:p>
          <a:endParaRPr lang="es-ES"/>
        </a:p>
      </dgm:t>
    </dgm:pt>
    <dgm:pt modelId="{C29058DB-64F6-4549-8B71-C9C1E3446E8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- Orientación</a:t>
          </a:r>
          <a:endParaRPr lang="es-ES" dirty="0">
            <a:solidFill>
              <a:schemeClr val="tx1"/>
            </a:solidFill>
          </a:endParaRPr>
        </a:p>
      </dgm:t>
    </dgm:pt>
    <dgm:pt modelId="{2D5B2E20-DD75-4D49-B7D8-14A44C02CB57}" type="parTrans" cxnId="{B0C998ED-F054-47E1-BD47-6B6C92DF416E}">
      <dgm:prSet/>
      <dgm:spPr/>
      <dgm:t>
        <a:bodyPr/>
        <a:lstStyle/>
        <a:p>
          <a:endParaRPr lang="es-ES"/>
        </a:p>
      </dgm:t>
    </dgm:pt>
    <dgm:pt modelId="{D4DDBCD6-21C7-4E85-9AB5-7BD0D2D2B7C3}" type="sibTrans" cxnId="{B0C998ED-F054-47E1-BD47-6B6C92DF416E}">
      <dgm:prSet/>
      <dgm:spPr/>
      <dgm:t>
        <a:bodyPr/>
        <a:lstStyle/>
        <a:p>
          <a:endParaRPr lang="es-ES"/>
        </a:p>
      </dgm:t>
    </dgm:pt>
    <dgm:pt modelId="{AF68319F-39B9-48E5-9DD6-0163867B4BE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- Acceso equitativo</a:t>
          </a:r>
        </a:p>
        <a:p>
          <a:r>
            <a:rPr lang="es-ES" dirty="0" smtClean="0">
              <a:solidFill>
                <a:schemeClr val="tx1"/>
              </a:solidFill>
            </a:rPr>
            <a:t>- Interdisciplinariedad</a:t>
          </a:r>
        </a:p>
        <a:p>
          <a:r>
            <a:rPr lang="es-ES" dirty="0" smtClean="0">
              <a:solidFill>
                <a:schemeClr val="tx1"/>
              </a:solidFill>
            </a:rPr>
            <a:t>- Visión integral de adolescencias</a:t>
          </a:r>
        </a:p>
        <a:p>
          <a:r>
            <a:rPr lang="es-ES" dirty="0" smtClean="0">
              <a:solidFill>
                <a:schemeClr val="tx1"/>
              </a:solidFill>
            </a:rPr>
            <a:t>- </a:t>
          </a:r>
          <a:r>
            <a:rPr lang="es-ES" dirty="0" err="1" smtClean="0">
              <a:solidFill>
                <a:schemeClr val="tx1"/>
              </a:solidFill>
            </a:rPr>
            <a:t>Intersectorialidad</a:t>
          </a:r>
          <a:r>
            <a:rPr lang="es-ES" dirty="0" smtClean="0">
              <a:solidFill>
                <a:schemeClr val="tx1"/>
              </a:solidFill>
            </a:rPr>
            <a:t> e  </a:t>
          </a:r>
          <a:r>
            <a:rPr lang="es-ES" dirty="0" err="1" smtClean="0">
              <a:solidFill>
                <a:schemeClr val="tx1"/>
              </a:solidFill>
            </a:rPr>
            <a:t>interistitucionalidad</a:t>
          </a:r>
          <a:endParaRPr lang="es-ES" dirty="0" smtClean="0">
            <a:solidFill>
              <a:schemeClr val="tx1"/>
            </a:solidFill>
          </a:endParaRPr>
        </a:p>
        <a:p>
          <a:r>
            <a:rPr lang="es-ES" dirty="0" smtClean="0">
              <a:solidFill>
                <a:schemeClr val="tx1"/>
              </a:solidFill>
            </a:rPr>
            <a:t>- Igualdad</a:t>
          </a:r>
        </a:p>
        <a:p>
          <a:r>
            <a:rPr lang="es-ES" dirty="0" smtClean="0">
              <a:solidFill>
                <a:schemeClr val="tx1"/>
              </a:solidFill>
            </a:rPr>
            <a:t>- Enfoque APS</a:t>
          </a:r>
        </a:p>
        <a:p>
          <a:r>
            <a:rPr lang="es-ES" dirty="0" smtClean="0">
              <a:solidFill>
                <a:schemeClr val="tx1"/>
              </a:solidFill>
            </a:rPr>
            <a:t>- Prevención y promoción de salud</a:t>
          </a:r>
          <a:endParaRPr lang="es-ES" dirty="0">
            <a:solidFill>
              <a:schemeClr val="tx1"/>
            </a:solidFill>
          </a:endParaRPr>
        </a:p>
      </dgm:t>
    </dgm:pt>
    <dgm:pt modelId="{281DA90B-A1AA-4BAC-87E6-43080183FF37}" type="parTrans" cxnId="{468F26AB-3669-439E-9322-9449FB1D183B}">
      <dgm:prSet/>
      <dgm:spPr/>
      <dgm:t>
        <a:bodyPr/>
        <a:lstStyle/>
        <a:p>
          <a:endParaRPr lang="es-ES"/>
        </a:p>
      </dgm:t>
    </dgm:pt>
    <dgm:pt modelId="{6AB9C645-9E44-40AC-AC3C-D2FFBF3DAA4C}" type="sibTrans" cxnId="{468F26AB-3669-439E-9322-9449FB1D183B}">
      <dgm:prSet/>
      <dgm:spPr/>
      <dgm:t>
        <a:bodyPr/>
        <a:lstStyle/>
        <a:p>
          <a:endParaRPr lang="es-ES"/>
        </a:p>
      </dgm:t>
    </dgm:pt>
    <dgm:pt modelId="{AEF72E65-C3C5-4E9F-A11D-086832D5CA51}" type="pres">
      <dgm:prSet presAssocID="{58A78A7C-9488-41FF-9A69-8FE2E585CD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56D6C3-77BC-4C28-BE81-3F5DE1F5D912}" type="pres">
      <dgm:prSet presAssocID="{D4ACFB43-4E82-4111-B3AE-D246DDE3E43A}" presName="compositeNode" presStyleCnt="0">
        <dgm:presLayoutVars>
          <dgm:bulletEnabled val="1"/>
        </dgm:presLayoutVars>
      </dgm:prSet>
      <dgm:spPr/>
    </dgm:pt>
    <dgm:pt modelId="{FCD6AB2A-2782-41CF-AF02-084FEE768641}" type="pres">
      <dgm:prSet presAssocID="{D4ACFB43-4E82-4111-B3AE-D246DDE3E43A}" presName="bgRect" presStyleLbl="node1" presStyleIdx="0" presStyleCnt="3"/>
      <dgm:spPr/>
      <dgm:t>
        <a:bodyPr/>
        <a:lstStyle/>
        <a:p>
          <a:endParaRPr lang="es-ES"/>
        </a:p>
      </dgm:t>
    </dgm:pt>
    <dgm:pt modelId="{628D9E2D-9B3E-4BA3-B379-722BCC8B977B}" type="pres">
      <dgm:prSet presAssocID="{D4ACFB43-4E82-4111-B3AE-D246DDE3E43A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F4EC0C-BA7A-4B1A-9997-2A7D3690F30F}" type="pres">
      <dgm:prSet presAssocID="{D4ACFB43-4E82-4111-B3AE-D246DDE3E43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4BA6BE-E419-495B-BA6C-257A35C1E0C9}" type="pres">
      <dgm:prSet presAssocID="{63027FA4-0432-4451-8A49-3745B9ECDFBD}" presName="hSp" presStyleCnt="0"/>
      <dgm:spPr/>
    </dgm:pt>
    <dgm:pt modelId="{B7185E77-0989-4D7C-8EF2-A4166ACC2E12}" type="pres">
      <dgm:prSet presAssocID="{63027FA4-0432-4451-8A49-3745B9ECDFBD}" presName="vProcSp" presStyleCnt="0"/>
      <dgm:spPr/>
    </dgm:pt>
    <dgm:pt modelId="{90FB469F-30D2-4AB5-8C39-3BDAE4807EE7}" type="pres">
      <dgm:prSet presAssocID="{63027FA4-0432-4451-8A49-3745B9ECDFBD}" presName="vSp1" presStyleCnt="0"/>
      <dgm:spPr/>
    </dgm:pt>
    <dgm:pt modelId="{D82C8DEB-CA31-465A-B32F-C18F7AADE472}" type="pres">
      <dgm:prSet presAssocID="{63027FA4-0432-4451-8A49-3745B9ECDFBD}" presName="simulatedConn" presStyleLbl="solidFgAcc1" presStyleIdx="0" presStyleCnt="2"/>
      <dgm:spPr/>
    </dgm:pt>
    <dgm:pt modelId="{9BB44976-9F76-4BCC-AE50-DE7A80AD0758}" type="pres">
      <dgm:prSet presAssocID="{63027FA4-0432-4451-8A49-3745B9ECDFBD}" presName="vSp2" presStyleCnt="0"/>
      <dgm:spPr/>
    </dgm:pt>
    <dgm:pt modelId="{926A42DA-50CD-4168-B029-B020A353D864}" type="pres">
      <dgm:prSet presAssocID="{63027FA4-0432-4451-8A49-3745B9ECDFBD}" presName="sibTrans" presStyleCnt="0"/>
      <dgm:spPr/>
    </dgm:pt>
    <dgm:pt modelId="{64A88F60-5E2B-44C1-B111-128A064AB0D5}" type="pres">
      <dgm:prSet presAssocID="{C59B8019-E86A-4A76-B893-015E0319724F}" presName="compositeNode" presStyleCnt="0">
        <dgm:presLayoutVars>
          <dgm:bulletEnabled val="1"/>
        </dgm:presLayoutVars>
      </dgm:prSet>
      <dgm:spPr/>
    </dgm:pt>
    <dgm:pt modelId="{497A267F-300E-4DE3-B14B-245724368C93}" type="pres">
      <dgm:prSet presAssocID="{C59B8019-E86A-4A76-B893-015E0319724F}" presName="bgRect" presStyleLbl="node1" presStyleIdx="1" presStyleCnt="3"/>
      <dgm:spPr/>
      <dgm:t>
        <a:bodyPr/>
        <a:lstStyle/>
        <a:p>
          <a:endParaRPr lang="es-ES"/>
        </a:p>
      </dgm:t>
    </dgm:pt>
    <dgm:pt modelId="{2F8ED59C-8D99-4EE2-97BD-C6CD6EAEDFA1}" type="pres">
      <dgm:prSet presAssocID="{C59B8019-E86A-4A76-B893-015E0319724F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A0F74-67DD-4806-AD55-7AF420082D1D}" type="pres">
      <dgm:prSet presAssocID="{C59B8019-E86A-4A76-B893-015E0319724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664C97-FD78-4B97-AFFC-56DFF6BD5CBA}" type="pres">
      <dgm:prSet presAssocID="{D47D27F8-F953-4011-A06B-2E6E280393BA}" presName="hSp" presStyleCnt="0"/>
      <dgm:spPr/>
    </dgm:pt>
    <dgm:pt modelId="{436714A6-D0F8-4B6E-9210-A180EB8CCB9B}" type="pres">
      <dgm:prSet presAssocID="{D47D27F8-F953-4011-A06B-2E6E280393BA}" presName="vProcSp" presStyleCnt="0"/>
      <dgm:spPr/>
    </dgm:pt>
    <dgm:pt modelId="{B5B4E1D4-343B-43B2-A35C-DB7F6D28E7E5}" type="pres">
      <dgm:prSet presAssocID="{D47D27F8-F953-4011-A06B-2E6E280393BA}" presName="vSp1" presStyleCnt="0"/>
      <dgm:spPr/>
    </dgm:pt>
    <dgm:pt modelId="{A3E87F13-27D9-48A6-8DDB-EA361146175F}" type="pres">
      <dgm:prSet presAssocID="{D47D27F8-F953-4011-A06B-2E6E280393BA}" presName="simulatedConn" presStyleLbl="solidFgAcc1" presStyleIdx="1" presStyleCnt="2"/>
      <dgm:spPr/>
    </dgm:pt>
    <dgm:pt modelId="{1D71F528-D0B7-4274-8A09-726EDA47A26F}" type="pres">
      <dgm:prSet presAssocID="{D47D27F8-F953-4011-A06B-2E6E280393BA}" presName="vSp2" presStyleCnt="0"/>
      <dgm:spPr/>
    </dgm:pt>
    <dgm:pt modelId="{3B033B89-8EF5-4C8B-A71A-9F05C72D360F}" type="pres">
      <dgm:prSet presAssocID="{D47D27F8-F953-4011-A06B-2E6E280393BA}" presName="sibTrans" presStyleCnt="0"/>
      <dgm:spPr/>
    </dgm:pt>
    <dgm:pt modelId="{5EE005CE-B2A8-4F01-8295-E63FC850A832}" type="pres">
      <dgm:prSet presAssocID="{A053E49A-F9C4-485D-8F20-120FE62C2E90}" presName="compositeNode" presStyleCnt="0">
        <dgm:presLayoutVars>
          <dgm:bulletEnabled val="1"/>
        </dgm:presLayoutVars>
      </dgm:prSet>
      <dgm:spPr/>
    </dgm:pt>
    <dgm:pt modelId="{181C0207-52FE-4BBB-B777-FF2904E707DD}" type="pres">
      <dgm:prSet presAssocID="{A053E49A-F9C4-485D-8F20-120FE62C2E90}" presName="bgRect" presStyleLbl="node1" presStyleIdx="2" presStyleCnt="3"/>
      <dgm:spPr/>
      <dgm:t>
        <a:bodyPr/>
        <a:lstStyle/>
        <a:p>
          <a:endParaRPr lang="es-ES"/>
        </a:p>
      </dgm:t>
    </dgm:pt>
    <dgm:pt modelId="{C5017CF5-77AD-42F9-B8B1-F4275FBED3C2}" type="pres">
      <dgm:prSet presAssocID="{A053E49A-F9C4-485D-8F20-120FE62C2E9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5FC1E9-B7C3-497B-9190-DDEA2170ED03}" type="pres">
      <dgm:prSet presAssocID="{A053E49A-F9C4-485D-8F20-120FE62C2E9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299F89-DFAA-42C7-9CC3-3FEEE04F8262}" srcId="{58A78A7C-9488-41FF-9A69-8FE2E585CDBF}" destId="{D4ACFB43-4E82-4111-B3AE-D246DDE3E43A}" srcOrd="0" destOrd="0" parTransId="{F258D727-21BA-4926-88EA-0F754851EEE6}" sibTransId="{63027FA4-0432-4451-8A49-3745B9ECDFBD}"/>
    <dgm:cxn modelId="{A70E0B52-BEED-45F4-8391-32CBB3341752}" srcId="{C59B8019-E86A-4A76-B893-015E0319724F}" destId="{ED6C7C5C-B5F9-453C-975F-73088B221857}" srcOrd="2" destOrd="0" parTransId="{74E5C71B-EBAE-4289-A46A-8249968545EE}" sibTransId="{3ED7F3FF-3292-4E6A-BE0F-20ED220EEB3B}"/>
    <dgm:cxn modelId="{497E4A22-78AB-4FD0-9059-A782ADD8160F}" srcId="{C59B8019-E86A-4A76-B893-015E0319724F}" destId="{83864CA9-8CAE-42BB-B7A8-05A2CE7D4380}" srcOrd="4" destOrd="0" parTransId="{D6776059-946A-4A1D-B9F0-FDB84DAA90BF}" sibTransId="{187C1BC8-1E07-4861-BDFB-B86A91A2672F}"/>
    <dgm:cxn modelId="{8A724D07-875F-49D9-9751-4D45067B2B63}" srcId="{A053E49A-F9C4-485D-8F20-120FE62C2E90}" destId="{FBEA54A7-617C-4B54-90B4-6CA19B0A7AB6}" srcOrd="3" destOrd="0" parTransId="{02537014-0EA6-4992-8134-82AAA20DA067}" sibTransId="{2F19AB56-9B93-4D60-9B54-95643357D7F2}"/>
    <dgm:cxn modelId="{959ABEA4-E9B5-48D1-BCF4-C1DBCF6ABCDE}" type="presOf" srcId="{C59B8019-E86A-4A76-B893-015E0319724F}" destId="{497A267F-300E-4DE3-B14B-245724368C93}" srcOrd="0" destOrd="0" presId="urn:microsoft.com/office/officeart/2005/8/layout/hProcess7"/>
    <dgm:cxn modelId="{6335F301-E2B7-493E-B5A2-C0F38C67B0CF}" type="presOf" srcId="{CE60925A-6438-4397-8902-CFD31C75092E}" destId="{635FC1E9-B7C3-497B-9190-DDEA2170ED03}" srcOrd="0" destOrd="0" presId="urn:microsoft.com/office/officeart/2005/8/layout/hProcess7"/>
    <dgm:cxn modelId="{60239C39-7A0F-4E2B-A700-BFBBF7EA3A08}" type="presOf" srcId="{C29058DB-64F6-4549-8B71-C9C1E3446E87}" destId="{635FC1E9-B7C3-497B-9190-DDEA2170ED03}" srcOrd="0" destOrd="1" presId="urn:microsoft.com/office/officeart/2005/8/layout/hProcess7"/>
    <dgm:cxn modelId="{7B2C4567-F6F4-40D5-862F-890A8F79A95D}" srcId="{C59B8019-E86A-4A76-B893-015E0319724F}" destId="{F15E55FA-6804-464F-BFC4-D28D44EBBB05}" srcOrd="1" destOrd="0" parTransId="{A8025B47-2696-44EF-ABEB-AFE4970A06B2}" sibTransId="{78CC37B1-7290-4991-B793-662BCB71140D}"/>
    <dgm:cxn modelId="{22630846-AB83-49CE-AAD1-DE7A5839B654}" type="presOf" srcId="{FBEA54A7-617C-4B54-90B4-6CA19B0A7AB6}" destId="{635FC1E9-B7C3-497B-9190-DDEA2170ED03}" srcOrd="0" destOrd="3" presId="urn:microsoft.com/office/officeart/2005/8/layout/hProcess7"/>
    <dgm:cxn modelId="{F3CBCDBA-CDAF-401B-AA60-F14D5B7848BC}" srcId="{C59B8019-E86A-4A76-B893-015E0319724F}" destId="{254F158A-1841-425E-9C58-F223BBF2B440}" srcOrd="3" destOrd="0" parTransId="{4C4E006C-9655-4AD5-A5A0-428B6B28B463}" sibTransId="{6AE907F2-FC44-4B7E-A0F1-D4EB40E49AB0}"/>
    <dgm:cxn modelId="{C2A512B9-DF4D-48DD-A379-C3890157FF8E}" type="presOf" srcId="{D4ACFB43-4E82-4111-B3AE-D246DDE3E43A}" destId="{628D9E2D-9B3E-4BA3-B379-722BCC8B977B}" srcOrd="1" destOrd="0" presId="urn:microsoft.com/office/officeart/2005/8/layout/hProcess7"/>
    <dgm:cxn modelId="{EE71C58B-FA13-48AC-A021-73FD509E09FC}" type="presOf" srcId="{D4ACFB43-4E82-4111-B3AE-D246DDE3E43A}" destId="{FCD6AB2A-2782-41CF-AF02-084FEE768641}" srcOrd="0" destOrd="0" presId="urn:microsoft.com/office/officeart/2005/8/layout/hProcess7"/>
    <dgm:cxn modelId="{CF080BDF-EF93-4827-A6F7-54756C394E58}" type="presOf" srcId="{ED6C7C5C-B5F9-453C-975F-73088B221857}" destId="{9BCA0F74-67DD-4806-AD55-7AF420082D1D}" srcOrd="0" destOrd="2" presId="urn:microsoft.com/office/officeart/2005/8/layout/hProcess7"/>
    <dgm:cxn modelId="{468F26AB-3669-439E-9322-9449FB1D183B}" srcId="{A053E49A-F9C4-485D-8F20-120FE62C2E90}" destId="{AF68319F-39B9-48E5-9DD6-0163867B4BE8}" srcOrd="2" destOrd="0" parTransId="{281DA90B-A1AA-4BAC-87E6-43080183FF37}" sibTransId="{6AB9C645-9E44-40AC-AC3C-D2FFBF3DAA4C}"/>
    <dgm:cxn modelId="{B270DBC2-D0DB-4BDC-BD41-270EEA556FDD}" type="presOf" srcId="{8F37085A-8A61-40BC-9CB7-6831F00F43B7}" destId="{9BCA0F74-67DD-4806-AD55-7AF420082D1D}" srcOrd="0" destOrd="6" presId="urn:microsoft.com/office/officeart/2005/8/layout/hProcess7"/>
    <dgm:cxn modelId="{9E190410-E6F2-471F-99BB-574F15ACC49B}" type="presOf" srcId="{A3FF686C-D29D-4056-AFCB-D4D781E04A29}" destId="{635FC1E9-B7C3-497B-9190-DDEA2170ED03}" srcOrd="0" destOrd="4" presId="urn:microsoft.com/office/officeart/2005/8/layout/hProcess7"/>
    <dgm:cxn modelId="{F8EE9A3C-07BB-4C08-B9CF-F823E94F8D59}" type="presOf" srcId="{E3D810B9-3D59-496B-A19F-A2D28605A96C}" destId="{61F4EC0C-BA7A-4B1A-9997-2A7D3690F30F}" srcOrd="0" destOrd="0" presId="urn:microsoft.com/office/officeart/2005/8/layout/hProcess7"/>
    <dgm:cxn modelId="{607B30E0-6D45-4CA9-B3CB-C811B9F93AFF}" srcId="{58A78A7C-9488-41FF-9A69-8FE2E585CDBF}" destId="{A053E49A-F9C4-485D-8F20-120FE62C2E90}" srcOrd="2" destOrd="0" parTransId="{332302DA-5CD6-464B-8585-9906BB7F215F}" sibTransId="{27BC88BE-134E-4045-AE4A-1643745687DA}"/>
    <dgm:cxn modelId="{44488213-F1E6-44E1-9A10-F203093E4889}" srcId="{D4ACFB43-4E82-4111-B3AE-D246DDE3E43A}" destId="{E3D810B9-3D59-496B-A19F-A2D28605A96C}" srcOrd="0" destOrd="0" parTransId="{CDAFA557-BEE3-48E0-9F6B-660562A651DB}" sibTransId="{B58F56D6-69D4-4953-A3CC-98B0CCACFD96}"/>
    <dgm:cxn modelId="{D616EC08-CFC0-4B22-8A45-7272ED5730AE}" type="presOf" srcId="{A053E49A-F9C4-485D-8F20-120FE62C2E90}" destId="{C5017CF5-77AD-42F9-B8B1-F4275FBED3C2}" srcOrd="1" destOrd="0" presId="urn:microsoft.com/office/officeart/2005/8/layout/hProcess7"/>
    <dgm:cxn modelId="{0649D186-DAFA-45E7-90A9-AB4F27607F88}" type="presOf" srcId="{96F47314-0B32-4333-B7CD-994B1390E051}" destId="{9BCA0F74-67DD-4806-AD55-7AF420082D1D}" srcOrd="0" destOrd="5" presId="urn:microsoft.com/office/officeart/2005/8/layout/hProcess7"/>
    <dgm:cxn modelId="{A01D239B-04BD-4B88-BEB0-20E8F25EBBCC}" type="presOf" srcId="{254F158A-1841-425E-9C58-F223BBF2B440}" destId="{9BCA0F74-67DD-4806-AD55-7AF420082D1D}" srcOrd="0" destOrd="3" presId="urn:microsoft.com/office/officeart/2005/8/layout/hProcess7"/>
    <dgm:cxn modelId="{79DBB13B-3BC1-4E3C-A388-39E5CE8BB06D}" type="presOf" srcId="{A053E49A-F9C4-485D-8F20-120FE62C2E90}" destId="{181C0207-52FE-4BBB-B777-FF2904E707DD}" srcOrd="0" destOrd="0" presId="urn:microsoft.com/office/officeart/2005/8/layout/hProcess7"/>
    <dgm:cxn modelId="{3175DC3B-83BE-4F4F-A332-D6D1CEC3E4A9}" srcId="{58A78A7C-9488-41FF-9A69-8FE2E585CDBF}" destId="{C59B8019-E86A-4A76-B893-015E0319724F}" srcOrd="1" destOrd="0" parTransId="{C3BB0BE8-1880-4769-8D0D-D52019FE959B}" sibTransId="{D47D27F8-F953-4011-A06B-2E6E280393BA}"/>
    <dgm:cxn modelId="{871D2DB0-EE16-422B-A085-AA6A91BBD422}" srcId="{A053E49A-F9C4-485D-8F20-120FE62C2E90}" destId="{A3FF686C-D29D-4056-AFCB-D4D781E04A29}" srcOrd="4" destOrd="0" parTransId="{D2C847DB-E315-48FE-B937-5A07E17C2A1D}" sibTransId="{68D444E3-4287-47A6-B1F0-090E31AD7BF1}"/>
    <dgm:cxn modelId="{DAC2770C-5C1C-47FC-9EBD-6D45C318BFC1}" type="presOf" srcId="{F15E55FA-6804-464F-BFC4-D28D44EBBB05}" destId="{9BCA0F74-67DD-4806-AD55-7AF420082D1D}" srcOrd="0" destOrd="1" presId="urn:microsoft.com/office/officeart/2005/8/layout/hProcess7"/>
    <dgm:cxn modelId="{7A1AE2A8-3D7C-4511-84CE-4BC5F64CFE22}" srcId="{C59B8019-E86A-4A76-B893-015E0319724F}" destId="{28638EF4-7221-4B19-8C70-35A2A0995C05}" srcOrd="0" destOrd="0" parTransId="{9DDF3519-4DE6-47D0-BC6D-6195208E22C3}" sibTransId="{06288AE6-115A-4238-B689-FB93993BB1E2}"/>
    <dgm:cxn modelId="{0871EE28-62B8-4395-B299-F3556703A883}" type="presOf" srcId="{28638EF4-7221-4B19-8C70-35A2A0995C05}" destId="{9BCA0F74-67DD-4806-AD55-7AF420082D1D}" srcOrd="0" destOrd="0" presId="urn:microsoft.com/office/officeart/2005/8/layout/hProcess7"/>
    <dgm:cxn modelId="{DFE464BF-ACC4-4522-A0E7-F6E16DFA652A}" type="presOf" srcId="{58A78A7C-9488-41FF-9A69-8FE2E585CDBF}" destId="{AEF72E65-C3C5-4E9F-A11D-086832D5CA51}" srcOrd="0" destOrd="0" presId="urn:microsoft.com/office/officeart/2005/8/layout/hProcess7"/>
    <dgm:cxn modelId="{B0C998ED-F054-47E1-BD47-6B6C92DF416E}" srcId="{A053E49A-F9C4-485D-8F20-120FE62C2E90}" destId="{C29058DB-64F6-4549-8B71-C9C1E3446E87}" srcOrd="1" destOrd="0" parTransId="{2D5B2E20-DD75-4D49-B7D8-14A44C02CB57}" sibTransId="{D4DDBCD6-21C7-4E85-9AB5-7BD0D2D2B7C3}"/>
    <dgm:cxn modelId="{F3CD850F-B7C1-4292-B4D4-4CBBEC8F1498}" type="presOf" srcId="{C59B8019-E86A-4A76-B893-015E0319724F}" destId="{2F8ED59C-8D99-4EE2-97BD-C6CD6EAEDFA1}" srcOrd="1" destOrd="0" presId="urn:microsoft.com/office/officeart/2005/8/layout/hProcess7"/>
    <dgm:cxn modelId="{0F639830-EB9A-4B6A-81D3-A77FCF929309}" srcId="{A053E49A-F9C4-485D-8F20-120FE62C2E90}" destId="{CE60925A-6438-4397-8902-CFD31C75092E}" srcOrd="0" destOrd="0" parTransId="{B2969E2D-EB18-46AC-98CF-D67E2EA1E5B1}" sibTransId="{87F609BA-E93D-42A2-A34A-2C542D110FA3}"/>
    <dgm:cxn modelId="{7372F347-E4F7-48CB-BDD5-BFFCEF96712D}" type="presOf" srcId="{83864CA9-8CAE-42BB-B7A8-05A2CE7D4380}" destId="{9BCA0F74-67DD-4806-AD55-7AF420082D1D}" srcOrd="0" destOrd="4" presId="urn:microsoft.com/office/officeart/2005/8/layout/hProcess7"/>
    <dgm:cxn modelId="{E5D1BCB0-9530-4CD7-94E0-F14488299B16}" srcId="{C59B8019-E86A-4A76-B893-015E0319724F}" destId="{96F47314-0B32-4333-B7CD-994B1390E051}" srcOrd="5" destOrd="0" parTransId="{1687655C-C8FF-41E5-99EF-A91B005DBA4B}" sibTransId="{032A717D-4E64-4B05-A99E-0B73365EE878}"/>
    <dgm:cxn modelId="{9B4BEBAA-747C-47B2-AE0B-A14646DAEB4C}" srcId="{C59B8019-E86A-4A76-B893-015E0319724F}" destId="{8F37085A-8A61-40BC-9CB7-6831F00F43B7}" srcOrd="6" destOrd="0" parTransId="{256D73D2-1C0F-47CA-A154-A473A3859A69}" sibTransId="{438AA895-5CD9-47B1-B346-DA5821950B6C}"/>
    <dgm:cxn modelId="{01253B94-32D3-4A6D-A65E-95DC6C53CF23}" type="presOf" srcId="{AF68319F-39B9-48E5-9DD6-0163867B4BE8}" destId="{635FC1E9-B7C3-497B-9190-DDEA2170ED03}" srcOrd="0" destOrd="2" presId="urn:microsoft.com/office/officeart/2005/8/layout/hProcess7"/>
    <dgm:cxn modelId="{4D7449FC-8F67-4E6C-A96B-A698E7B8DDB0}" type="presParOf" srcId="{AEF72E65-C3C5-4E9F-A11D-086832D5CA51}" destId="{EF56D6C3-77BC-4C28-BE81-3F5DE1F5D912}" srcOrd="0" destOrd="0" presId="urn:microsoft.com/office/officeart/2005/8/layout/hProcess7"/>
    <dgm:cxn modelId="{370B5413-9D11-4BB8-B4C3-7BE37EF798A3}" type="presParOf" srcId="{EF56D6C3-77BC-4C28-BE81-3F5DE1F5D912}" destId="{FCD6AB2A-2782-41CF-AF02-084FEE768641}" srcOrd="0" destOrd="0" presId="urn:microsoft.com/office/officeart/2005/8/layout/hProcess7"/>
    <dgm:cxn modelId="{B173D46B-BE02-4005-8BE1-BCA5FF4C0542}" type="presParOf" srcId="{EF56D6C3-77BC-4C28-BE81-3F5DE1F5D912}" destId="{628D9E2D-9B3E-4BA3-B379-722BCC8B977B}" srcOrd="1" destOrd="0" presId="urn:microsoft.com/office/officeart/2005/8/layout/hProcess7"/>
    <dgm:cxn modelId="{B2F1ACDC-FD31-4CF6-9355-E5AF534F984B}" type="presParOf" srcId="{EF56D6C3-77BC-4C28-BE81-3F5DE1F5D912}" destId="{61F4EC0C-BA7A-4B1A-9997-2A7D3690F30F}" srcOrd="2" destOrd="0" presId="urn:microsoft.com/office/officeart/2005/8/layout/hProcess7"/>
    <dgm:cxn modelId="{36A9765C-9DA9-45EB-B5C5-3640F873B294}" type="presParOf" srcId="{AEF72E65-C3C5-4E9F-A11D-086832D5CA51}" destId="{CE4BA6BE-E419-495B-BA6C-257A35C1E0C9}" srcOrd="1" destOrd="0" presId="urn:microsoft.com/office/officeart/2005/8/layout/hProcess7"/>
    <dgm:cxn modelId="{5D038396-B1AA-4D92-B0EC-F8E8A59E9E20}" type="presParOf" srcId="{AEF72E65-C3C5-4E9F-A11D-086832D5CA51}" destId="{B7185E77-0989-4D7C-8EF2-A4166ACC2E12}" srcOrd="2" destOrd="0" presId="urn:microsoft.com/office/officeart/2005/8/layout/hProcess7"/>
    <dgm:cxn modelId="{34909D89-17A4-4B05-9E5D-52F084F1CAC1}" type="presParOf" srcId="{B7185E77-0989-4D7C-8EF2-A4166ACC2E12}" destId="{90FB469F-30D2-4AB5-8C39-3BDAE4807EE7}" srcOrd="0" destOrd="0" presId="urn:microsoft.com/office/officeart/2005/8/layout/hProcess7"/>
    <dgm:cxn modelId="{0C184DBB-E4B6-4E24-8E7F-C07678F9C883}" type="presParOf" srcId="{B7185E77-0989-4D7C-8EF2-A4166ACC2E12}" destId="{D82C8DEB-CA31-465A-B32F-C18F7AADE472}" srcOrd="1" destOrd="0" presId="urn:microsoft.com/office/officeart/2005/8/layout/hProcess7"/>
    <dgm:cxn modelId="{EE443ADB-8B5B-47C7-95FF-8CE6F87C361A}" type="presParOf" srcId="{B7185E77-0989-4D7C-8EF2-A4166ACC2E12}" destId="{9BB44976-9F76-4BCC-AE50-DE7A80AD0758}" srcOrd="2" destOrd="0" presId="urn:microsoft.com/office/officeart/2005/8/layout/hProcess7"/>
    <dgm:cxn modelId="{D151016A-3C26-4A42-A05C-5B63C9B2A546}" type="presParOf" srcId="{AEF72E65-C3C5-4E9F-A11D-086832D5CA51}" destId="{926A42DA-50CD-4168-B029-B020A353D864}" srcOrd="3" destOrd="0" presId="urn:microsoft.com/office/officeart/2005/8/layout/hProcess7"/>
    <dgm:cxn modelId="{768B79E8-EA35-45AC-8668-B3DE671E0D5E}" type="presParOf" srcId="{AEF72E65-C3C5-4E9F-A11D-086832D5CA51}" destId="{64A88F60-5E2B-44C1-B111-128A064AB0D5}" srcOrd="4" destOrd="0" presId="urn:microsoft.com/office/officeart/2005/8/layout/hProcess7"/>
    <dgm:cxn modelId="{D37FBBA2-D113-47D7-A91F-D1317BA5206D}" type="presParOf" srcId="{64A88F60-5E2B-44C1-B111-128A064AB0D5}" destId="{497A267F-300E-4DE3-B14B-245724368C93}" srcOrd="0" destOrd="0" presId="urn:microsoft.com/office/officeart/2005/8/layout/hProcess7"/>
    <dgm:cxn modelId="{81E750F4-E217-41B4-8D92-FDDBF0A9EDF8}" type="presParOf" srcId="{64A88F60-5E2B-44C1-B111-128A064AB0D5}" destId="{2F8ED59C-8D99-4EE2-97BD-C6CD6EAEDFA1}" srcOrd="1" destOrd="0" presId="urn:microsoft.com/office/officeart/2005/8/layout/hProcess7"/>
    <dgm:cxn modelId="{66DE5A2E-5585-4A39-A672-78B225145447}" type="presParOf" srcId="{64A88F60-5E2B-44C1-B111-128A064AB0D5}" destId="{9BCA0F74-67DD-4806-AD55-7AF420082D1D}" srcOrd="2" destOrd="0" presId="urn:microsoft.com/office/officeart/2005/8/layout/hProcess7"/>
    <dgm:cxn modelId="{89D4FE33-9949-4266-9EC2-AEBD09B62591}" type="presParOf" srcId="{AEF72E65-C3C5-4E9F-A11D-086832D5CA51}" destId="{2C664C97-FD78-4B97-AFFC-56DFF6BD5CBA}" srcOrd="5" destOrd="0" presId="urn:microsoft.com/office/officeart/2005/8/layout/hProcess7"/>
    <dgm:cxn modelId="{66994F78-19FA-4643-8247-FF93B161536D}" type="presParOf" srcId="{AEF72E65-C3C5-4E9F-A11D-086832D5CA51}" destId="{436714A6-D0F8-4B6E-9210-A180EB8CCB9B}" srcOrd="6" destOrd="0" presId="urn:microsoft.com/office/officeart/2005/8/layout/hProcess7"/>
    <dgm:cxn modelId="{D7E45969-30F2-4B62-8EC0-52EA845E098E}" type="presParOf" srcId="{436714A6-D0F8-4B6E-9210-A180EB8CCB9B}" destId="{B5B4E1D4-343B-43B2-A35C-DB7F6D28E7E5}" srcOrd="0" destOrd="0" presId="urn:microsoft.com/office/officeart/2005/8/layout/hProcess7"/>
    <dgm:cxn modelId="{C193A519-9BB4-4AAA-A924-47B6D2CF481A}" type="presParOf" srcId="{436714A6-D0F8-4B6E-9210-A180EB8CCB9B}" destId="{A3E87F13-27D9-48A6-8DDB-EA361146175F}" srcOrd="1" destOrd="0" presId="urn:microsoft.com/office/officeart/2005/8/layout/hProcess7"/>
    <dgm:cxn modelId="{8E0F3B22-2232-49C6-A9D7-897C0F2888B0}" type="presParOf" srcId="{436714A6-D0F8-4B6E-9210-A180EB8CCB9B}" destId="{1D71F528-D0B7-4274-8A09-726EDA47A26F}" srcOrd="2" destOrd="0" presId="urn:microsoft.com/office/officeart/2005/8/layout/hProcess7"/>
    <dgm:cxn modelId="{A9DBF727-5C2B-47D7-A86A-9FE55E715CC6}" type="presParOf" srcId="{AEF72E65-C3C5-4E9F-A11D-086832D5CA51}" destId="{3B033B89-8EF5-4C8B-A71A-9F05C72D360F}" srcOrd="7" destOrd="0" presId="urn:microsoft.com/office/officeart/2005/8/layout/hProcess7"/>
    <dgm:cxn modelId="{410E8EC4-87CA-4B51-9848-6AB9F9A480E4}" type="presParOf" srcId="{AEF72E65-C3C5-4E9F-A11D-086832D5CA51}" destId="{5EE005CE-B2A8-4F01-8295-E63FC850A832}" srcOrd="8" destOrd="0" presId="urn:microsoft.com/office/officeart/2005/8/layout/hProcess7"/>
    <dgm:cxn modelId="{587D0416-0E16-4FE1-B3F9-6B9882F78CDF}" type="presParOf" srcId="{5EE005CE-B2A8-4F01-8295-E63FC850A832}" destId="{181C0207-52FE-4BBB-B777-FF2904E707DD}" srcOrd="0" destOrd="0" presId="urn:microsoft.com/office/officeart/2005/8/layout/hProcess7"/>
    <dgm:cxn modelId="{37C894BA-0403-424C-B9A3-01D2BB0A16F7}" type="presParOf" srcId="{5EE005CE-B2A8-4F01-8295-E63FC850A832}" destId="{C5017CF5-77AD-42F9-B8B1-F4275FBED3C2}" srcOrd="1" destOrd="0" presId="urn:microsoft.com/office/officeart/2005/8/layout/hProcess7"/>
    <dgm:cxn modelId="{4B99F33A-CABC-4B12-856A-5F7CBD83F500}" type="presParOf" srcId="{5EE005CE-B2A8-4F01-8295-E63FC850A832}" destId="{635FC1E9-B7C3-497B-9190-DDEA2170ED0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565105-3880-4EEC-AD52-FF812FBA1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58E7FD6-4859-4095-A971-067D5A405275}">
      <dgm:prSet phldrT="[Texto]"/>
      <dgm:spPr/>
      <dgm:t>
        <a:bodyPr/>
        <a:lstStyle/>
        <a:p>
          <a:r>
            <a:rPr lang="es-ES" dirty="0" smtClean="0"/>
            <a:t>Salud sexual y reproductiva</a:t>
          </a:r>
          <a:endParaRPr lang="es-ES" dirty="0"/>
        </a:p>
      </dgm:t>
    </dgm:pt>
    <dgm:pt modelId="{422FF485-2AB4-4ACE-8D77-6E37ACB3AF82}" type="parTrans" cxnId="{AED836D8-AF54-4F3A-8752-21E2C57227AC}">
      <dgm:prSet/>
      <dgm:spPr/>
      <dgm:t>
        <a:bodyPr/>
        <a:lstStyle/>
        <a:p>
          <a:endParaRPr lang="es-ES"/>
        </a:p>
      </dgm:t>
    </dgm:pt>
    <dgm:pt modelId="{9D312996-222F-4C5E-B4CA-C03107A2B459}" type="sibTrans" cxnId="{AED836D8-AF54-4F3A-8752-21E2C57227AC}">
      <dgm:prSet/>
      <dgm:spPr/>
      <dgm:t>
        <a:bodyPr/>
        <a:lstStyle/>
        <a:p>
          <a:endParaRPr lang="es-ES"/>
        </a:p>
      </dgm:t>
    </dgm:pt>
    <dgm:pt modelId="{999006BA-3B74-4E1D-9655-11976CACCD15}">
      <dgm:prSet phldrT="[Texto]"/>
      <dgm:spPr/>
      <dgm:t>
        <a:bodyPr/>
        <a:lstStyle/>
        <a:p>
          <a:r>
            <a:rPr lang="es-UY" dirty="0" smtClean="0"/>
            <a:t>Cambios de la pubertad, </a:t>
          </a:r>
          <a:endParaRPr lang="es-ES" dirty="0"/>
        </a:p>
      </dgm:t>
    </dgm:pt>
    <dgm:pt modelId="{7C7FAFA1-C973-47DC-A0DE-A606950D94E3}" type="parTrans" cxnId="{826005A2-0EF4-4E90-AF25-25D365B00825}">
      <dgm:prSet/>
      <dgm:spPr/>
      <dgm:t>
        <a:bodyPr/>
        <a:lstStyle/>
        <a:p>
          <a:endParaRPr lang="es-ES"/>
        </a:p>
      </dgm:t>
    </dgm:pt>
    <dgm:pt modelId="{8FABBB7E-89D2-4837-B2E4-8BF33FD60C44}" type="sibTrans" cxnId="{826005A2-0EF4-4E90-AF25-25D365B00825}">
      <dgm:prSet/>
      <dgm:spPr/>
      <dgm:t>
        <a:bodyPr/>
        <a:lstStyle/>
        <a:p>
          <a:endParaRPr lang="es-ES"/>
        </a:p>
      </dgm:t>
    </dgm:pt>
    <dgm:pt modelId="{250C31E1-0DEC-40A2-9EA4-AD24C591ABD2}">
      <dgm:prSet phldrT="[Texto]"/>
      <dgm:spPr/>
      <dgm:t>
        <a:bodyPr/>
        <a:lstStyle/>
        <a:p>
          <a:r>
            <a:rPr lang="es-ES" dirty="0" smtClean="0"/>
            <a:t>Manejo saludable de las emociones y prevención de conductas de riesgo</a:t>
          </a:r>
          <a:endParaRPr lang="es-ES" dirty="0"/>
        </a:p>
      </dgm:t>
    </dgm:pt>
    <dgm:pt modelId="{9CCD667F-DD5B-4F11-AA45-2E689C1ACE73}" type="parTrans" cxnId="{D325B473-BDA7-4743-B622-6BD6D3C5477F}">
      <dgm:prSet/>
      <dgm:spPr/>
      <dgm:t>
        <a:bodyPr/>
        <a:lstStyle/>
        <a:p>
          <a:endParaRPr lang="es-ES"/>
        </a:p>
      </dgm:t>
    </dgm:pt>
    <dgm:pt modelId="{17F96F15-5EEE-4CAF-9186-A9EA9DBDBC35}" type="sibTrans" cxnId="{D325B473-BDA7-4743-B622-6BD6D3C5477F}">
      <dgm:prSet/>
      <dgm:spPr/>
      <dgm:t>
        <a:bodyPr/>
        <a:lstStyle/>
        <a:p>
          <a:endParaRPr lang="es-ES"/>
        </a:p>
      </dgm:t>
    </dgm:pt>
    <dgm:pt modelId="{977C7DF6-4EB0-4077-B44F-6E9B1A054207}">
      <dgm:prSet phldrT="[Texto]"/>
      <dgm:spPr/>
      <dgm:t>
        <a:bodyPr/>
        <a:lstStyle/>
        <a:p>
          <a:r>
            <a:rPr lang="es-ES" dirty="0" smtClean="0"/>
            <a:t>Información sobre RR dentro de Institución en los diferentes niveles de atención.</a:t>
          </a:r>
          <a:endParaRPr lang="es-ES" dirty="0"/>
        </a:p>
      </dgm:t>
    </dgm:pt>
    <dgm:pt modelId="{71110B7D-7AE0-4788-8EF0-DC26A7A3B51D}" type="parTrans" cxnId="{32592914-BEF7-4368-A097-B883279E117C}">
      <dgm:prSet/>
      <dgm:spPr/>
      <dgm:t>
        <a:bodyPr/>
        <a:lstStyle/>
        <a:p>
          <a:endParaRPr lang="es-ES"/>
        </a:p>
      </dgm:t>
    </dgm:pt>
    <dgm:pt modelId="{9FC2D994-4E32-47EB-9BC5-3D9F53E982DB}" type="sibTrans" cxnId="{32592914-BEF7-4368-A097-B883279E117C}">
      <dgm:prSet/>
      <dgm:spPr/>
      <dgm:t>
        <a:bodyPr/>
        <a:lstStyle/>
        <a:p>
          <a:endParaRPr lang="es-ES"/>
        </a:p>
      </dgm:t>
    </dgm:pt>
    <dgm:pt modelId="{44EE93EF-2DC7-4DE7-9DEF-B21273348A06}">
      <dgm:prSet phldrT="[Texto]"/>
      <dgm:spPr/>
      <dgm:t>
        <a:bodyPr/>
        <a:lstStyle/>
        <a:p>
          <a:r>
            <a:rPr lang="es-ES" dirty="0" smtClean="0"/>
            <a:t>Influencia de redes sociales sobre la autoestima</a:t>
          </a:r>
          <a:endParaRPr lang="es-ES" dirty="0"/>
        </a:p>
      </dgm:t>
    </dgm:pt>
    <dgm:pt modelId="{05C99B2E-D84C-4B83-9666-8598B2905495}" type="parTrans" cxnId="{FC909B94-8388-4A2E-9921-1880B7541A5B}">
      <dgm:prSet/>
      <dgm:spPr/>
      <dgm:t>
        <a:bodyPr/>
        <a:lstStyle/>
        <a:p>
          <a:endParaRPr lang="es-ES"/>
        </a:p>
      </dgm:t>
    </dgm:pt>
    <dgm:pt modelId="{27EB7A89-9E00-490F-9B50-60376A002862}" type="sibTrans" cxnId="{FC909B94-8388-4A2E-9921-1880B7541A5B}">
      <dgm:prSet/>
      <dgm:spPr/>
      <dgm:t>
        <a:bodyPr/>
        <a:lstStyle/>
        <a:p>
          <a:endParaRPr lang="es-ES"/>
        </a:p>
      </dgm:t>
    </dgm:pt>
    <dgm:pt modelId="{5625D17F-8A78-4947-BDED-346C701DB554}">
      <dgm:prSet phldrT="[Texto]"/>
      <dgm:spPr/>
      <dgm:t>
        <a:bodyPr/>
        <a:lstStyle/>
        <a:p>
          <a:r>
            <a:rPr lang="es-ES" dirty="0" smtClean="0"/>
            <a:t>Autoconfianza, </a:t>
          </a:r>
          <a:endParaRPr lang="es-ES" dirty="0"/>
        </a:p>
      </dgm:t>
    </dgm:pt>
    <dgm:pt modelId="{EF546077-E19B-4355-87A5-C80634FC0F0F}" type="parTrans" cxnId="{0F3D7C61-FD2E-479C-A34D-3DF6FE96FD2E}">
      <dgm:prSet/>
      <dgm:spPr/>
      <dgm:t>
        <a:bodyPr/>
        <a:lstStyle/>
        <a:p>
          <a:endParaRPr lang="es-ES"/>
        </a:p>
      </dgm:t>
    </dgm:pt>
    <dgm:pt modelId="{35B7F7F4-C219-4A08-8C33-EB6B7C706388}" type="sibTrans" cxnId="{0F3D7C61-FD2E-479C-A34D-3DF6FE96FD2E}">
      <dgm:prSet/>
      <dgm:spPr/>
      <dgm:t>
        <a:bodyPr/>
        <a:lstStyle/>
        <a:p>
          <a:endParaRPr lang="es-ES"/>
        </a:p>
      </dgm:t>
    </dgm:pt>
    <dgm:pt modelId="{5861A221-0C9C-404D-A6D0-9A199DE76F9A}">
      <dgm:prSet phldrT="[Texto]"/>
      <dgm:spPr/>
      <dgm:t>
        <a:bodyPr/>
        <a:lstStyle/>
        <a:p>
          <a:r>
            <a:rPr lang="es-UY" dirty="0" smtClean="0"/>
            <a:t>Aparato reproductor,</a:t>
          </a:r>
          <a:endParaRPr lang="es-ES" dirty="0"/>
        </a:p>
      </dgm:t>
    </dgm:pt>
    <dgm:pt modelId="{80370F98-890E-4355-8EEF-3D9605E9BAA2}" type="parTrans" cxnId="{E4719C6D-38AE-4369-8E00-3144DCB41100}">
      <dgm:prSet/>
      <dgm:spPr/>
      <dgm:t>
        <a:bodyPr/>
        <a:lstStyle/>
        <a:p>
          <a:endParaRPr lang="es-ES"/>
        </a:p>
      </dgm:t>
    </dgm:pt>
    <dgm:pt modelId="{9EB04288-C789-41BE-84AA-2B7FAF554477}" type="sibTrans" cxnId="{E4719C6D-38AE-4369-8E00-3144DCB41100}">
      <dgm:prSet/>
      <dgm:spPr/>
      <dgm:t>
        <a:bodyPr/>
        <a:lstStyle/>
        <a:p>
          <a:endParaRPr lang="es-ES"/>
        </a:p>
      </dgm:t>
    </dgm:pt>
    <dgm:pt modelId="{313A6FB7-B66A-41CC-9E52-C1F4311B8ADF}">
      <dgm:prSet phldrT="[Texto]"/>
      <dgm:spPr/>
      <dgm:t>
        <a:bodyPr/>
        <a:lstStyle/>
        <a:p>
          <a:r>
            <a:rPr lang="es-UY" dirty="0" smtClean="0"/>
            <a:t>Métodos anticonceptivos,</a:t>
          </a:r>
          <a:endParaRPr lang="es-ES" dirty="0"/>
        </a:p>
      </dgm:t>
    </dgm:pt>
    <dgm:pt modelId="{0664C3D6-E504-4F01-A75D-CDD2AD32B412}" type="parTrans" cxnId="{2F64C34B-BFE3-4C03-A3A5-34506AA23E16}">
      <dgm:prSet/>
      <dgm:spPr/>
      <dgm:t>
        <a:bodyPr/>
        <a:lstStyle/>
        <a:p>
          <a:endParaRPr lang="es-ES"/>
        </a:p>
      </dgm:t>
    </dgm:pt>
    <dgm:pt modelId="{38FD3848-3267-4067-9769-97B47AACA38B}" type="sibTrans" cxnId="{2F64C34B-BFE3-4C03-A3A5-34506AA23E16}">
      <dgm:prSet/>
      <dgm:spPr/>
      <dgm:t>
        <a:bodyPr/>
        <a:lstStyle/>
        <a:p>
          <a:endParaRPr lang="es-ES"/>
        </a:p>
      </dgm:t>
    </dgm:pt>
    <dgm:pt modelId="{8DE39D0B-9E0D-42AF-9621-778684EC6364}">
      <dgm:prSet phldrT="[Texto]"/>
      <dgm:spPr/>
      <dgm:t>
        <a:bodyPr/>
        <a:lstStyle/>
        <a:p>
          <a:r>
            <a:rPr lang="es-UY" dirty="0" smtClean="0"/>
            <a:t>Cuidados en relaciones sexuales, </a:t>
          </a:r>
          <a:endParaRPr lang="es-ES" dirty="0"/>
        </a:p>
      </dgm:t>
    </dgm:pt>
    <dgm:pt modelId="{31AD0ABB-55EE-48A9-BFDC-BAA30BCCA5E3}" type="parTrans" cxnId="{AE291863-3C70-4DD2-9343-03BA1A0E6C10}">
      <dgm:prSet/>
      <dgm:spPr/>
      <dgm:t>
        <a:bodyPr/>
        <a:lstStyle/>
        <a:p>
          <a:endParaRPr lang="es-ES"/>
        </a:p>
      </dgm:t>
    </dgm:pt>
    <dgm:pt modelId="{80D03CBC-F07A-4786-ACC0-EA2BE2005C35}" type="sibTrans" cxnId="{AE291863-3C70-4DD2-9343-03BA1A0E6C10}">
      <dgm:prSet/>
      <dgm:spPr/>
      <dgm:t>
        <a:bodyPr/>
        <a:lstStyle/>
        <a:p>
          <a:endParaRPr lang="es-ES"/>
        </a:p>
      </dgm:t>
    </dgm:pt>
    <dgm:pt modelId="{AB9F346A-631C-407C-AED1-68E16EEE1764}">
      <dgm:prSet phldrT="[Texto]"/>
      <dgm:spPr/>
      <dgm:t>
        <a:bodyPr/>
        <a:lstStyle/>
        <a:p>
          <a:r>
            <a:rPr lang="es-UY" dirty="0" smtClean="0"/>
            <a:t>Prevención de enfermedades de transmisión sexual,</a:t>
          </a:r>
          <a:endParaRPr lang="es-ES" dirty="0"/>
        </a:p>
      </dgm:t>
    </dgm:pt>
    <dgm:pt modelId="{3FB782FB-0554-4E40-A38A-342DC19C5582}" type="parTrans" cxnId="{84709D6B-DE22-4DF9-A48E-C9A547CDAC2E}">
      <dgm:prSet/>
      <dgm:spPr/>
      <dgm:t>
        <a:bodyPr/>
        <a:lstStyle/>
        <a:p>
          <a:endParaRPr lang="es-ES"/>
        </a:p>
      </dgm:t>
    </dgm:pt>
    <dgm:pt modelId="{61D0A899-037A-45BF-8B01-3E518F40B162}" type="sibTrans" cxnId="{84709D6B-DE22-4DF9-A48E-C9A547CDAC2E}">
      <dgm:prSet/>
      <dgm:spPr/>
      <dgm:t>
        <a:bodyPr/>
        <a:lstStyle/>
        <a:p>
          <a:endParaRPr lang="es-ES"/>
        </a:p>
      </dgm:t>
    </dgm:pt>
    <dgm:pt modelId="{89E806CA-6101-433A-8760-A2F145485690}">
      <dgm:prSet phldrT="[Texto]"/>
      <dgm:spPr/>
      <dgm:t>
        <a:bodyPr/>
        <a:lstStyle/>
        <a:p>
          <a:r>
            <a:rPr lang="es-UY" dirty="0" smtClean="0"/>
            <a:t>Información sobre lugares de entrega de métodos anticonceptivos.</a:t>
          </a:r>
          <a:endParaRPr lang="es-ES" dirty="0"/>
        </a:p>
      </dgm:t>
    </dgm:pt>
    <dgm:pt modelId="{F2285D15-7983-40F2-BBE2-FD5B825C0EB9}" type="parTrans" cxnId="{F347DF3A-6C4C-43F3-A012-47A8863BEF95}">
      <dgm:prSet/>
      <dgm:spPr/>
      <dgm:t>
        <a:bodyPr/>
        <a:lstStyle/>
        <a:p>
          <a:endParaRPr lang="es-ES"/>
        </a:p>
      </dgm:t>
    </dgm:pt>
    <dgm:pt modelId="{905D1540-F5E8-4FD8-898B-019BBEE8D2E7}" type="sibTrans" cxnId="{F347DF3A-6C4C-43F3-A012-47A8863BEF95}">
      <dgm:prSet/>
      <dgm:spPr/>
      <dgm:t>
        <a:bodyPr/>
        <a:lstStyle/>
        <a:p>
          <a:endParaRPr lang="es-ES"/>
        </a:p>
      </dgm:t>
    </dgm:pt>
    <dgm:pt modelId="{4C821E18-D222-42F5-A963-EA9D2F16790F}">
      <dgm:prSet phldrT="[Texto]"/>
      <dgm:spPr/>
      <dgm:t>
        <a:bodyPr/>
        <a:lstStyle/>
        <a:p>
          <a:r>
            <a:rPr lang="es-ES" dirty="0" smtClean="0"/>
            <a:t>Género y diversidad sexual,</a:t>
          </a:r>
          <a:endParaRPr lang="es-ES" dirty="0"/>
        </a:p>
      </dgm:t>
    </dgm:pt>
    <dgm:pt modelId="{287BC506-5F2D-429F-8CB4-3905CB13EC19}" type="parTrans" cxnId="{E182AD6A-BAE2-40C7-9CD1-FB97E3726005}">
      <dgm:prSet/>
      <dgm:spPr/>
      <dgm:t>
        <a:bodyPr/>
        <a:lstStyle/>
        <a:p>
          <a:endParaRPr lang="es-ES"/>
        </a:p>
      </dgm:t>
    </dgm:pt>
    <dgm:pt modelId="{87D720B5-CFA5-4F76-92E1-1923E2C9C44E}" type="sibTrans" cxnId="{E182AD6A-BAE2-40C7-9CD1-FB97E3726005}">
      <dgm:prSet/>
      <dgm:spPr/>
      <dgm:t>
        <a:bodyPr/>
        <a:lstStyle/>
        <a:p>
          <a:endParaRPr lang="es-ES"/>
        </a:p>
      </dgm:t>
    </dgm:pt>
    <dgm:pt modelId="{75034095-B567-48EE-B584-99CBAAD7F5AB}">
      <dgm:prSet phldrT="[Texto]"/>
      <dgm:spPr/>
      <dgm:t>
        <a:bodyPr/>
        <a:lstStyle/>
        <a:p>
          <a:r>
            <a:rPr lang="es-ES" dirty="0" smtClean="0"/>
            <a:t>Identificación de emociones y su manejo,</a:t>
          </a:r>
          <a:endParaRPr lang="es-ES" dirty="0"/>
        </a:p>
      </dgm:t>
    </dgm:pt>
    <dgm:pt modelId="{804D852B-A9E7-428C-BD0D-1F0530FF46FA}" type="parTrans" cxnId="{6558D49E-1B16-4862-B041-CBB2EBE3F67E}">
      <dgm:prSet/>
      <dgm:spPr/>
      <dgm:t>
        <a:bodyPr/>
        <a:lstStyle/>
        <a:p>
          <a:endParaRPr lang="es-ES"/>
        </a:p>
      </dgm:t>
    </dgm:pt>
    <dgm:pt modelId="{8369F3FB-343D-418D-8D89-092C69395359}" type="sibTrans" cxnId="{6558D49E-1B16-4862-B041-CBB2EBE3F67E}">
      <dgm:prSet/>
      <dgm:spPr/>
      <dgm:t>
        <a:bodyPr/>
        <a:lstStyle/>
        <a:p>
          <a:endParaRPr lang="es-ES"/>
        </a:p>
      </dgm:t>
    </dgm:pt>
    <dgm:pt modelId="{329C2DD6-DE2E-4FA6-9FE9-8E5AB82CB37D}">
      <dgm:prSet phldrT="[Texto]"/>
      <dgm:spPr/>
      <dgm:t>
        <a:bodyPr/>
        <a:lstStyle/>
        <a:p>
          <a:r>
            <a:rPr lang="es-ES" dirty="0" smtClean="0"/>
            <a:t>Exploración de recursos internos y externos</a:t>
          </a:r>
          <a:r>
            <a:rPr lang="es-UY" dirty="0" smtClean="0"/>
            <a:t>,</a:t>
          </a:r>
          <a:endParaRPr lang="es-ES" dirty="0"/>
        </a:p>
      </dgm:t>
    </dgm:pt>
    <dgm:pt modelId="{1B1EA465-7BDE-4548-B325-514DB37AF72E}" type="parTrans" cxnId="{6BDCEB9C-3C64-4D15-AC48-34E95FE5148B}">
      <dgm:prSet/>
      <dgm:spPr/>
      <dgm:t>
        <a:bodyPr/>
        <a:lstStyle/>
        <a:p>
          <a:endParaRPr lang="es-ES"/>
        </a:p>
      </dgm:t>
    </dgm:pt>
    <dgm:pt modelId="{23EFC11C-FAB7-4390-9F3D-8DA0609A2B28}" type="sibTrans" cxnId="{6BDCEB9C-3C64-4D15-AC48-34E95FE5148B}">
      <dgm:prSet/>
      <dgm:spPr/>
      <dgm:t>
        <a:bodyPr/>
        <a:lstStyle/>
        <a:p>
          <a:endParaRPr lang="es-ES"/>
        </a:p>
      </dgm:t>
    </dgm:pt>
    <dgm:pt modelId="{AFABC0C2-592C-4A15-99C0-18292FD8C922}">
      <dgm:prSet phldrT="[Texto]"/>
      <dgm:spPr/>
      <dgm:t>
        <a:bodyPr/>
        <a:lstStyle/>
        <a:p>
          <a:r>
            <a:rPr lang="es-UY" dirty="0" smtClean="0"/>
            <a:t>Identificación de conductas de riesgo y orientación de posibles acciones de afrontamiento,</a:t>
          </a:r>
          <a:endParaRPr lang="es-ES" dirty="0"/>
        </a:p>
      </dgm:t>
    </dgm:pt>
    <dgm:pt modelId="{8A3852C1-1FFC-4C9E-95D2-81F1E04E3CF2}" type="parTrans" cxnId="{F85EC2CE-277C-44CA-905C-F97CB5E8DB64}">
      <dgm:prSet/>
      <dgm:spPr/>
      <dgm:t>
        <a:bodyPr/>
        <a:lstStyle/>
        <a:p>
          <a:endParaRPr lang="es-ES"/>
        </a:p>
      </dgm:t>
    </dgm:pt>
    <dgm:pt modelId="{1E89261B-8B5E-48F9-BC5D-0DA5F861DFAF}" type="sibTrans" cxnId="{F85EC2CE-277C-44CA-905C-F97CB5E8DB64}">
      <dgm:prSet/>
      <dgm:spPr/>
      <dgm:t>
        <a:bodyPr/>
        <a:lstStyle/>
        <a:p>
          <a:endParaRPr lang="es-ES"/>
        </a:p>
      </dgm:t>
    </dgm:pt>
    <dgm:pt modelId="{875E8ADA-B3F5-48B3-8CFF-9F3051FDC8EE}">
      <dgm:prSet phldrT="[Texto]"/>
      <dgm:spPr/>
      <dgm:t>
        <a:bodyPr/>
        <a:lstStyle/>
        <a:p>
          <a:r>
            <a:rPr lang="es-UY" dirty="0" smtClean="0"/>
            <a:t>Fortalecer mecanismos para el desarrollo de potencialidades y autocuidado. </a:t>
          </a:r>
          <a:endParaRPr lang="es-ES" dirty="0"/>
        </a:p>
      </dgm:t>
    </dgm:pt>
    <dgm:pt modelId="{F15A2156-9482-4D87-B6D8-87A5D2E896B7}" type="parTrans" cxnId="{98C2F0AA-E1E7-47BD-8F72-6B989E64734E}">
      <dgm:prSet/>
      <dgm:spPr/>
      <dgm:t>
        <a:bodyPr/>
        <a:lstStyle/>
        <a:p>
          <a:endParaRPr lang="es-ES"/>
        </a:p>
      </dgm:t>
    </dgm:pt>
    <dgm:pt modelId="{0444B040-AE4B-4BE9-AE93-65982D2CC8D0}" type="sibTrans" cxnId="{98C2F0AA-E1E7-47BD-8F72-6B989E64734E}">
      <dgm:prSet/>
      <dgm:spPr/>
      <dgm:t>
        <a:bodyPr/>
        <a:lstStyle/>
        <a:p>
          <a:endParaRPr lang="es-ES"/>
        </a:p>
      </dgm:t>
    </dgm:pt>
    <dgm:pt modelId="{FCCFD05F-3984-482A-A6EE-B6D30E0D3772}">
      <dgm:prSet phldrT="[Texto]"/>
      <dgm:spPr/>
      <dgm:t>
        <a:bodyPr/>
        <a:lstStyle/>
        <a:p>
          <a:r>
            <a:rPr lang="es-ES" dirty="0" smtClean="0"/>
            <a:t>Autoestima,</a:t>
          </a:r>
          <a:endParaRPr lang="es-ES" dirty="0"/>
        </a:p>
      </dgm:t>
    </dgm:pt>
    <dgm:pt modelId="{85BD941A-B145-405B-8FA2-2763627046E6}" type="parTrans" cxnId="{0BE66DD7-33EF-42EF-B8F4-75DAD1FE7BC2}">
      <dgm:prSet/>
      <dgm:spPr/>
      <dgm:t>
        <a:bodyPr/>
        <a:lstStyle/>
        <a:p>
          <a:endParaRPr lang="es-ES"/>
        </a:p>
      </dgm:t>
    </dgm:pt>
    <dgm:pt modelId="{91029825-F20A-4305-AFDD-650831E99012}" type="sibTrans" cxnId="{0BE66DD7-33EF-42EF-B8F4-75DAD1FE7BC2}">
      <dgm:prSet/>
      <dgm:spPr/>
      <dgm:t>
        <a:bodyPr/>
        <a:lstStyle/>
        <a:p>
          <a:endParaRPr lang="es-ES"/>
        </a:p>
      </dgm:t>
    </dgm:pt>
    <dgm:pt modelId="{DE386A1E-F5F0-4239-9057-4CAFFE3CA48E}">
      <dgm:prSet phldrT="[Texto]"/>
      <dgm:spPr/>
      <dgm:t>
        <a:bodyPr/>
        <a:lstStyle/>
        <a:p>
          <a:r>
            <a:rPr lang="es-ES" dirty="0" smtClean="0"/>
            <a:t>Redes Sociales e ideales de belleza,</a:t>
          </a:r>
          <a:endParaRPr lang="es-ES" dirty="0"/>
        </a:p>
      </dgm:t>
    </dgm:pt>
    <dgm:pt modelId="{CC7DB820-ECC5-4B86-89C2-1A8EFAB6D268}" type="parTrans" cxnId="{14CABDA5-9B19-4C4E-A4C8-0A2C1E79241C}">
      <dgm:prSet/>
      <dgm:spPr/>
      <dgm:t>
        <a:bodyPr/>
        <a:lstStyle/>
        <a:p>
          <a:endParaRPr lang="es-ES"/>
        </a:p>
      </dgm:t>
    </dgm:pt>
    <dgm:pt modelId="{1359EDA8-02CF-4FEB-9020-93D2392DB8A2}" type="sibTrans" cxnId="{14CABDA5-9B19-4C4E-A4C8-0A2C1E79241C}">
      <dgm:prSet/>
      <dgm:spPr/>
      <dgm:t>
        <a:bodyPr/>
        <a:lstStyle/>
        <a:p>
          <a:endParaRPr lang="es-ES"/>
        </a:p>
      </dgm:t>
    </dgm:pt>
    <dgm:pt modelId="{B23344C8-3087-467E-9F97-87CADEE6F9CA}">
      <dgm:prSet phldrT="[Texto]"/>
      <dgm:spPr/>
      <dgm:t>
        <a:bodyPr/>
        <a:lstStyle/>
        <a:p>
          <a:r>
            <a:rPr lang="es-ES" dirty="0" smtClean="0"/>
            <a:t>Presiones sociales y afrontamiento a los estereotipos.</a:t>
          </a:r>
          <a:endParaRPr lang="es-ES" dirty="0"/>
        </a:p>
      </dgm:t>
    </dgm:pt>
    <dgm:pt modelId="{DC58914A-A601-460C-AB77-8AAC15EC3C3E}" type="parTrans" cxnId="{0C0172BA-F374-4FC9-80F1-EF8E9958E141}">
      <dgm:prSet/>
      <dgm:spPr/>
      <dgm:t>
        <a:bodyPr/>
        <a:lstStyle/>
        <a:p>
          <a:endParaRPr lang="es-ES"/>
        </a:p>
      </dgm:t>
    </dgm:pt>
    <dgm:pt modelId="{CF9D31B5-6C2B-4635-B688-2EDA1D4BEB7E}" type="sibTrans" cxnId="{0C0172BA-F374-4FC9-80F1-EF8E9958E141}">
      <dgm:prSet/>
      <dgm:spPr/>
      <dgm:t>
        <a:bodyPr/>
        <a:lstStyle/>
        <a:p>
          <a:endParaRPr lang="es-ES"/>
        </a:p>
      </dgm:t>
    </dgm:pt>
    <dgm:pt modelId="{3AFDCA62-DC75-4E8C-97E2-039696C11981}">
      <dgm:prSet phldrT="[Texto]"/>
      <dgm:spPr/>
      <dgm:t>
        <a:bodyPr/>
        <a:lstStyle/>
        <a:p>
          <a:r>
            <a:rPr lang="es-ES" dirty="0" smtClean="0"/>
            <a:t>Campaña </a:t>
          </a:r>
          <a:r>
            <a:rPr lang="es-ES" dirty="0" err="1" smtClean="0"/>
            <a:t>Dove</a:t>
          </a:r>
          <a:r>
            <a:rPr lang="es-ES" dirty="0" smtClean="0"/>
            <a:t>.</a:t>
          </a:r>
          <a:endParaRPr lang="es-ES" dirty="0"/>
        </a:p>
      </dgm:t>
    </dgm:pt>
    <dgm:pt modelId="{C2462092-4FD1-4A52-B820-56980CCE826D}" type="parTrans" cxnId="{AFECDDB8-808C-4186-957F-FA5A59D93400}">
      <dgm:prSet/>
      <dgm:spPr/>
      <dgm:t>
        <a:bodyPr/>
        <a:lstStyle/>
        <a:p>
          <a:endParaRPr lang="es-ES"/>
        </a:p>
      </dgm:t>
    </dgm:pt>
    <dgm:pt modelId="{20B021AF-50CB-44BF-9A0D-B52BEF83FF52}" type="sibTrans" cxnId="{AFECDDB8-808C-4186-957F-FA5A59D93400}">
      <dgm:prSet/>
      <dgm:spPr/>
      <dgm:t>
        <a:bodyPr/>
        <a:lstStyle/>
        <a:p>
          <a:endParaRPr lang="es-ES"/>
        </a:p>
      </dgm:t>
    </dgm:pt>
    <dgm:pt modelId="{A9D61A73-FAD4-4675-B36A-F389D9845E0E}" type="pres">
      <dgm:prSet presAssocID="{A3565105-3880-4EEC-AD52-FF812FBA1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CD70B9-FC11-40AF-ABA7-69865E57E044}" type="pres">
      <dgm:prSet presAssocID="{458E7FD6-4859-4095-A971-067D5A405275}" presName="composite" presStyleCnt="0"/>
      <dgm:spPr/>
    </dgm:pt>
    <dgm:pt modelId="{AD03BDB4-06DC-4942-836A-59B6593E66A1}" type="pres">
      <dgm:prSet presAssocID="{458E7FD6-4859-4095-A971-067D5A40527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BB188-4977-4253-87B2-E8AB7BB07AA8}" type="pres">
      <dgm:prSet presAssocID="{458E7FD6-4859-4095-A971-067D5A40527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3223C2-D68A-4DAC-B6F3-50F75D5C7443}" type="pres">
      <dgm:prSet presAssocID="{9D312996-222F-4C5E-B4CA-C03107A2B459}" presName="space" presStyleCnt="0"/>
      <dgm:spPr/>
    </dgm:pt>
    <dgm:pt modelId="{B472BFDA-3981-46D3-A25A-FDFB3B8A0351}" type="pres">
      <dgm:prSet presAssocID="{250C31E1-0DEC-40A2-9EA4-AD24C591ABD2}" presName="composite" presStyleCnt="0"/>
      <dgm:spPr/>
    </dgm:pt>
    <dgm:pt modelId="{028A5835-9BC8-4B8E-9DA9-BC2C14C38CF5}" type="pres">
      <dgm:prSet presAssocID="{250C31E1-0DEC-40A2-9EA4-AD24C591ABD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83A951-05FB-4776-BF94-1A1B301B9A3A}" type="pres">
      <dgm:prSet presAssocID="{250C31E1-0DEC-40A2-9EA4-AD24C591ABD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0D2ADB-E357-4B23-B95B-701B93C49190}" type="pres">
      <dgm:prSet presAssocID="{17F96F15-5EEE-4CAF-9186-A9EA9DBDBC35}" presName="space" presStyleCnt="0"/>
      <dgm:spPr/>
    </dgm:pt>
    <dgm:pt modelId="{8C3DA423-56E2-4853-A44B-D0AF3BB0B501}" type="pres">
      <dgm:prSet presAssocID="{44EE93EF-2DC7-4DE7-9DEF-B21273348A06}" presName="composite" presStyleCnt="0"/>
      <dgm:spPr/>
    </dgm:pt>
    <dgm:pt modelId="{3772ECD7-D7AB-4E27-AE3A-A01997E26017}" type="pres">
      <dgm:prSet presAssocID="{44EE93EF-2DC7-4DE7-9DEF-B21273348A0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DAED8B-27E8-4708-9ABD-5C2F35C74469}" type="pres">
      <dgm:prSet presAssocID="{44EE93EF-2DC7-4DE7-9DEF-B21273348A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D836D8-AF54-4F3A-8752-21E2C57227AC}" srcId="{A3565105-3880-4EEC-AD52-FF812FBA10D6}" destId="{458E7FD6-4859-4095-A971-067D5A405275}" srcOrd="0" destOrd="0" parTransId="{422FF485-2AB4-4ACE-8D77-6E37ACB3AF82}" sibTransId="{9D312996-222F-4C5E-B4CA-C03107A2B459}"/>
    <dgm:cxn modelId="{E4719C6D-38AE-4369-8E00-3144DCB41100}" srcId="{458E7FD6-4859-4095-A971-067D5A405275}" destId="{5861A221-0C9C-404D-A6D0-9A199DE76F9A}" srcOrd="1" destOrd="0" parTransId="{80370F98-890E-4355-8EEF-3D9605E9BAA2}" sibTransId="{9EB04288-C789-41BE-84AA-2B7FAF554477}"/>
    <dgm:cxn modelId="{91A36F6A-A7A9-4959-BC89-EBFD32993272}" type="presOf" srcId="{3AFDCA62-DC75-4E8C-97E2-039696C11981}" destId="{F0DAED8B-27E8-4708-9ABD-5C2F35C74469}" srcOrd="0" destOrd="4" presId="urn:microsoft.com/office/officeart/2005/8/layout/hList1"/>
    <dgm:cxn modelId="{73E9B6DA-11FA-4DC9-9A7F-7E3C33085395}" type="presOf" srcId="{5861A221-0C9C-404D-A6D0-9A199DE76F9A}" destId="{1E3BB188-4977-4253-87B2-E8AB7BB07AA8}" srcOrd="0" destOrd="1" presId="urn:microsoft.com/office/officeart/2005/8/layout/hList1"/>
    <dgm:cxn modelId="{98C2F0AA-E1E7-47BD-8F72-6B989E64734E}" srcId="{250C31E1-0DEC-40A2-9EA4-AD24C591ABD2}" destId="{875E8ADA-B3F5-48B3-8CFF-9F3051FDC8EE}" srcOrd="3" destOrd="0" parTransId="{F15A2156-9482-4D87-B6D8-87A5D2E896B7}" sibTransId="{0444B040-AE4B-4BE9-AE93-65982D2CC8D0}"/>
    <dgm:cxn modelId="{84709D6B-DE22-4DF9-A48E-C9A547CDAC2E}" srcId="{458E7FD6-4859-4095-A971-067D5A405275}" destId="{AB9F346A-631C-407C-AED1-68E16EEE1764}" srcOrd="4" destOrd="0" parTransId="{3FB782FB-0554-4E40-A38A-342DC19C5582}" sibTransId="{61D0A899-037A-45BF-8B01-3E518F40B162}"/>
    <dgm:cxn modelId="{54715BBD-9A12-46B5-B5FC-784B9D43E8C3}" type="presOf" srcId="{AB9F346A-631C-407C-AED1-68E16EEE1764}" destId="{1E3BB188-4977-4253-87B2-E8AB7BB07AA8}" srcOrd="0" destOrd="4" presId="urn:microsoft.com/office/officeart/2005/8/layout/hList1"/>
    <dgm:cxn modelId="{E457309C-CEB9-40FA-83DD-5FCDC3FA5586}" type="presOf" srcId="{250C31E1-0DEC-40A2-9EA4-AD24C591ABD2}" destId="{028A5835-9BC8-4B8E-9DA9-BC2C14C38CF5}" srcOrd="0" destOrd="0" presId="urn:microsoft.com/office/officeart/2005/8/layout/hList1"/>
    <dgm:cxn modelId="{3D8C0DB7-0F17-40A4-9A21-630159BE0345}" type="presOf" srcId="{DE386A1E-F5F0-4239-9057-4CAFFE3CA48E}" destId="{F0DAED8B-27E8-4708-9ABD-5C2F35C74469}" srcOrd="0" destOrd="2" presId="urn:microsoft.com/office/officeart/2005/8/layout/hList1"/>
    <dgm:cxn modelId="{6BDCEB9C-3C64-4D15-AC48-34E95FE5148B}" srcId="{250C31E1-0DEC-40A2-9EA4-AD24C591ABD2}" destId="{329C2DD6-DE2E-4FA6-9FE9-8E5AB82CB37D}" srcOrd="1" destOrd="0" parTransId="{1B1EA465-7BDE-4548-B325-514DB37AF72E}" sibTransId="{23EFC11C-FAB7-4390-9F3D-8DA0609A2B28}"/>
    <dgm:cxn modelId="{0F3D7C61-FD2E-479C-A34D-3DF6FE96FD2E}" srcId="{44EE93EF-2DC7-4DE7-9DEF-B21273348A06}" destId="{5625D17F-8A78-4947-BDED-346C701DB554}" srcOrd="0" destOrd="0" parTransId="{EF546077-E19B-4355-87A5-C80634FC0F0F}" sibTransId="{35B7F7F4-C219-4A08-8C33-EB6B7C706388}"/>
    <dgm:cxn modelId="{AFECDDB8-808C-4186-957F-FA5A59D93400}" srcId="{44EE93EF-2DC7-4DE7-9DEF-B21273348A06}" destId="{3AFDCA62-DC75-4E8C-97E2-039696C11981}" srcOrd="4" destOrd="0" parTransId="{C2462092-4FD1-4A52-B820-56980CCE826D}" sibTransId="{20B021AF-50CB-44BF-9A0D-B52BEF83FF52}"/>
    <dgm:cxn modelId="{F347DF3A-6C4C-43F3-A012-47A8863BEF95}" srcId="{458E7FD6-4859-4095-A971-067D5A405275}" destId="{89E806CA-6101-433A-8760-A2F145485690}" srcOrd="6" destOrd="0" parTransId="{F2285D15-7983-40F2-BBE2-FD5B825C0EB9}" sibTransId="{905D1540-F5E8-4FD8-898B-019BBEE8D2E7}"/>
    <dgm:cxn modelId="{CD18D6EE-CC60-4FAB-A7F3-C522B0E0215A}" type="presOf" srcId="{AFABC0C2-592C-4A15-99C0-18292FD8C922}" destId="{7383A951-05FB-4776-BF94-1A1B301B9A3A}" srcOrd="0" destOrd="2" presId="urn:microsoft.com/office/officeart/2005/8/layout/hList1"/>
    <dgm:cxn modelId="{8BA31C08-53EF-4084-A12F-B5D71560859F}" type="presOf" srcId="{977C7DF6-4EB0-4077-B44F-6E9B1A054207}" destId="{7383A951-05FB-4776-BF94-1A1B301B9A3A}" srcOrd="0" destOrd="4" presId="urn:microsoft.com/office/officeart/2005/8/layout/hList1"/>
    <dgm:cxn modelId="{0C0172BA-F374-4FC9-80F1-EF8E9958E141}" srcId="{44EE93EF-2DC7-4DE7-9DEF-B21273348A06}" destId="{B23344C8-3087-467E-9F97-87CADEE6F9CA}" srcOrd="3" destOrd="0" parTransId="{DC58914A-A601-460C-AB77-8AAC15EC3C3E}" sibTransId="{CF9D31B5-6C2B-4635-B688-2EDA1D4BEB7E}"/>
    <dgm:cxn modelId="{FFAA8712-C436-46D3-9206-774D2D64AA0A}" type="presOf" srcId="{313A6FB7-B66A-41CC-9E52-C1F4311B8ADF}" destId="{1E3BB188-4977-4253-87B2-E8AB7BB07AA8}" srcOrd="0" destOrd="2" presId="urn:microsoft.com/office/officeart/2005/8/layout/hList1"/>
    <dgm:cxn modelId="{48605D5F-C6CF-4F9C-9E7A-2C4E157DECAC}" type="presOf" srcId="{329C2DD6-DE2E-4FA6-9FE9-8E5AB82CB37D}" destId="{7383A951-05FB-4776-BF94-1A1B301B9A3A}" srcOrd="0" destOrd="1" presId="urn:microsoft.com/office/officeart/2005/8/layout/hList1"/>
    <dgm:cxn modelId="{2AE74913-C4D5-4BD6-8F4B-A5C4C3799E8E}" type="presOf" srcId="{458E7FD6-4859-4095-A971-067D5A405275}" destId="{AD03BDB4-06DC-4942-836A-59B6593E66A1}" srcOrd="0" destOrd="0" presId="urn:microsoft.com/office/officeart/2005/8/layout/hList1"/>
    <dgm:cxn modelId="{826005A2-0EF4-4E90-AF25-25D365B00825}" srcId="{458E7FD6-4859-4095-A971-067D5A405275}" destId="{999006BA-3B74-4E1D-9655-11976CACCD15}" srcOrd="0" destOrd="0" parTransId="{7C7FAFA1-C973-47DC-A0DE-A606950D94E3}" sibTransId="{8FABBB7E-89D2-4837-B2E4-8BF33FD60C44}"/>
    <dgm:cxn modelId="{E182AD6A-BAE2-40C7-9CD1-FB97E3726005}" srcId="{458E7FD6-4859-4095-A971-067D5A405275}" destId="{4C821E18-D222-42F5-A963-EA9D2F16790F}" srcOrd="5" destOrd="0" parTransId="{287BC506-5F2D-429F-8CB4-3905CB13EC19}" sibTransId="{87D720B5-CFA5-4F76-92E1-1923E2C9C44E}"/>
    <dgm:cxn modelId="{D325B473-BDA7-4743-B622-6BD6D3C5477F}" srcId="{A3565105-3880-4EEC-AD52-FF812FBA10D6}" destId="{250C31E1-0DEC-40A2-9EA4-AD24C591ABD2}" srcOrd="1" destOrd="0" parTransId="{9CCD667F-DD5B-4F11-AA45-2E689C1ACE73}" sibTransId="{17F96F15-5EEE-4CAF-9186-A9EA9DBDBC35}"/>
    <dgm:cxn modelId="{098EE2EE-74E1-4239-AE45-580665E6FB8D}" type="presOf" srcId="{8DE39D0B-9E0D-42AF-9621-778684EC6364}" destId="{1E3BB188-4977-4253-87B2-E8AB7BB07AA8}" srcOrd="0" destOrd="3" presId="urn:microsoft.com/office/officeart/2005/8/layout/hList1"/>
    <dgm:cxn modelId="{2CF672E5-1CEA-46ED-97D9-804EC3DFDE27}" type="presOf" srcId="{75034095-B567-48EE-B584-99CBAAD7F5AB}" destId="{7383A951-05FB-4776-BF94-1A1B301B9A3A}" srcOrd="0" destOrd="0" presId="urn:microsoft.com/office/officeart/2005/8/layout/hList1"/>
    <dgm:cxn modelId="{14CABDA5-9B19-4C4E-A4C8-0A2C1E79241C}" srcId="{44EE93EF-2DC7-4DE7-9DEF-B21273348A06}" destId="{DE386A1E-F5F0-4239-9057-4CAFFE3CA48E}" srcOrd="2" destOrd="0" parTransId="{CC7DB820-ECC5-4B86-89C2-1A8EFAB6D268}" sibTransId="{1359EDA8-02CF-4FEB-9020-93D2392DB8A2}"/>
    <dgm:cxn modelId="{4F626890-1E3F-4FFB-A012-240020739148}" type="presOf" srcId="{B23344C8-3087-467E-9F97-87CADEE6F9CA}" destId="{F0DAED8B-27E8-4708-9ABD-5C2F35C74469}" srcOrd="0" destOrd="3" presId="urn:microsoft.com/office/officeart/2005/8/layout/hList1"/>
    <dgm:cxn modelId="{61881473-BA93-4D0E-8327-AD49005A4B79}" type="presOf" srcId="{FCCFD05F-3984-482A-A6EE-B6D30E0D3772}" destId="{F0DAED8B-27E8-4708-9ABD-5C2F35C74469}" srcOrd="0" destOrd="1" presId="urn:microsoft.com/office/officeart/2005/8/layout/hList1"/>
    <dgm:cxn modelId="{32592914-BEF7-4368-A097-B883279E117C}" srcId="{250C31E1-0DEC-40A2-9EA4-AD24C591ABD2}" destId="{977C7DF6-4EB0-4077-B44F-6E9B1A054207}" srcOrd="4" destOrd="0" parTransId="{71110B7D-7AE0-4788-8EF0-DC26A7A3B51D}" sibTransId="{9FC2D994-4E32-47EB-9BC5-3D9F53E982DB}"/>
    <dgm:cxn modelId="{58F2F3F5-ABFC-43DC-81B1-05B04F0CBCA9}" type="presOf" srcId="{44EE93EF-2DC7-4DE7-9DEF-B21273348A06}" destId="{3772ECD7-D7AB-4E27-AE3A-A01997E26017}" srcOrd="0" destOrd="0" presId="urn:microsoft.com/office/officeart/2005/8/layout/hList1"/>
    <dgm:cxn modelId="{0BE66DD7-33EF-42EF-B8F4-75DAD1FE7BC2}" srcId="{44EE93EF-2DC7-4DE7-9DEF-B21273348A06}" destId="{FCCFD05F-3984-482A-A6EE-B6D30E0D3772}" srcOrd="1" destOrd="0" parTransId="{85BD941A-B145-405B-8FA2-2763627046E6}" sibTransId="{91029825-F20A-4305-AFDD-650831E99012}"/>
    <dgm:cxn modelId="{D928F70F-5438-445C-BEB7-67040C779025}" type="presOf" srcId="{5625D17F-8A78-4947-BDED-346C701DB554}" destId="{F0DAED8B-27E8-4708-9ABD-5C2F35C74469}" srcOrd="0" destOrd="0" presId="urn:microsoft.com/office/officeart/2005/8/layout/hList1"/>
    <dgm:cxn modelId="{2F64C34B-BFE3-4C03-A3A5-34506AA23E16}" srcId="{458E7FD6-4859-4095-A971-067D5A405275}" destId="{313A6FB7-B66A-41CC-9E52-C1F4311B8ADF}" srcOrd="2" destOrd="0" parTransId="{0664C3D6-E504-4F01-A75D-CDD2AD32B412}" sibTransId="{38FD3848-3267-4067-9769-97B47AACA38B}"/>
    <dgm:cxn modelId="{73141A5A-EB59-46F3-9BFE-3A4447F80357}" type="presOf" srcId="{4C821E18-D222-42F5-A963-EA9D2F16790F}" destId="{1E3BB188-4977-4253-87B2-E8AB7BB07AA8}" srcOrd="0" destOrd="5" presId="urn:microsoft.com/office/officeart/2005/8/layout/hList1"/>
    <dgm:cxn modelId="{AE291863-3C70-4DD2-9343-03BA1A0E6C10}" srcId="{458E7FD6-4859-4095-A971-067D5A405275}" destId="{8DE39D0B-9E0D-42AF-9621-778684EC6364}" srcOrd="3" destOrd="0" parTransId="{31AD0ABB-55EE-48A9-BFDC-BAA30BCCA5E3}" sibTransId="{80D03CBC-F07A-4786-ACC0-EA2BE2005C35}"/>
    <dgm:cxn modelId="{6558D49E-1B16-4862-B041-CBB2EBE3F67E}" srcId="{250C31E1-0DEC-40A2-9EA4-AD24C591ABD2}" destId="{75034095-B567-48EE-B584-99CBAAD7F5AB}" srcOrd="0" destOrd="0" parTransId="{804D852B-A9E7-428C-BD0D-1F0530FF46FA}" sibTransId="{8369F3FB-343D-418D-8D89-092C69395359}"/>
    <dgm:cxn modelId="{B54C39A0-3544-4486-8917-A659DF543E63}" type="presOf" srcId="{89E806CA-6101-433A-8760-A2F145485690}" destId="{1E3BB188-4977-4253-87B2-E8AB7BB07AA8}" srcOrd="0" destOrd="6" presId="urn:microsoft.com/office/officeart/2005/8/layout/hList1"/>
    <dgm:cxn modelId="{381E952E-DA91-4422-A78C-B091177FABD7}" type="presOf" srcId="{999006BA-3B74-4E1D-9655-11976CACCD15}" destId="{1E3BB188-4977-4253-87B2-E8AB7BB07AA8}" srcOrd="0" destOrd="0" presId="urn:microsoft.com/office/officeart/2005/8/layout/hList1"/>
    <dgm:cxn modelId="{FC909B94-8388-4A2E-9921-1880B7541A5B}" srcId="{A3565105-3880-4EEC-AD52-FF812FBA10D6}" destId="{44EE93EF-2DC7-4DE7-9DEF-B21273348A06}" srcOrd="2" destOrd="0" parTransId="{05C99B2E-D84C-4B83-9666-8598B2905495}" sibTransId="{27EB7A89-9E00-490F-9B50-60376A002862}"/>
    <dgm:cxn modelId="{6F096EE8-1295-46D4-9496-D02AE70464D3}" type="presOf" srcId="{875E8ADA-B3F5-48B3-8CFF-9F3051FDC8EE}" destId="{7383A951-05FB-4776-BF94-1A1B301B9A3A}" srcOrd="0" destOrd="3" presId="urn:microsoft.com/office/officeart/2005/8/layout/hList1"/>
    <dgm:cxn modelId="{F85EC2CE-277C-44CA-905C-F97CB5E8DB64}" srcId="{250C31E1-0DEC-40A2-9EA4-AD24C591ABD2}" destId="{AFABC0C2-592C-4A15-99C0-18292FD8C922}" srcOrd="2" destOrd="0" parTransId="{8A3852C1-1FFC-4C9E-95D2-81F1E04E3CF2}" sibTransId="{1E89261B-8B5E-48F9-BC5D-0DA5F861DFAF}"/>
    <dgm:cxn modelId="{3E1DDC84-DD01-4D4F-9320-45DB87FE2F55}" type="presOf" srcId="{A3565105-3880-4EEC-AD52-FF812FBA10D6}" destId="{A9D61A73-FAD4-4675-B36A-F389D9845E0E}" srcOrd="0" destOrd="0" presId="urn:microsoft.com/office/officeart/2005/8/layout/hList1"/>
    <dgm:cxn modelId="{D83FCE7E-57ED-410E-A114-497C7C1F4B12}" type="presParOf" srcId="{A9D61A73-FAD4-4675-B36A-F389D9845E0E}" destId="{1FCD70B9-FC11-40AF-ABA7-69865E57E044}" srcOrd="0" destOrd="0" presId="urn:microsoft.com/office/officeart/2005/8/layout/hList1"/>
    <dgm:cxn modelId="{FC69C6C9-BF92-450C-BD3E-86ABFBF5BF5F}" type="presParOf" srcId="{1FCD70B9-FC11-40AF-ABA7-69865E57E044}" destId="{AD03BDB4-06DC-4942-836A-59B6593E66A1}" srcOrd="0" destOrd="0" presId="urn:microsoft.com/office/officeart/2005/8/layout/hList1"/>
    <dgm:cxn modelId="{A6FE6FBC-DB3B-470B-B383-5DBB31742846}" type="presParOf" srcId="{1FCD70B9-FC11-40AF-ABA7-69865E57E044}" destId="{1E3BB188-4977-4253-87B2-E8AB7BB07AA8}" srcOrd="1" destOrd="0" presId="urn:microsoft.com/office/officeart/2005/8/layout/hList1"/>
    <dgm:cxn modelId="{3FA0C1C6-3DE4-44A6-9116-B7A67C825120}" type="presParOf" srcId="{A9D61A73-FAD4-4675-B36A-F389D9845E0E}" destId="{B23223C2-D68A-4DAC-B6F3-50F75D5C7443}" srcOrd="1" destOrd="0" presId="urn:microsoft.com/office/officeart/2005/8/layout/hList1"/>
    <dgm:cxn modelId="{165EA813-E6E9-4CC4-B32C-92DD42107584}" type="presParOf" srcId="{A9D61A73-FAD4-4675-B36A-F389D9845E0E}" destId="{B472BFDA-3981-46D3-A25A-FDFB3B8A0351}" srcOrd="2" destOrd="0" presId="urn:microsoft.com/office/officeart/2005/8/layout/hList1"/>
    <dgm:cxn modelId="{3B98D92E-EB58-401A-9FD4-68E8763C2914}" type="presParOf" srcId="{B472BFDA-3981-46D3-A25A-FDFB3B8A0351}" destId="{028A5835-9BC8-4B8E-9DA9-BC2C14C38CF5}" srcOrd="0" destOrd="0" presId="urn:microsoft.com/office/officeart/2005/8/layout/hList1"/>
    <dgm:cxn modelId="{4C080318-A917-4EAA-A5DC-B990DB70BA7C}" type="presParOf" srcId="{B472BFDA-3981-46D3-A25A-FDFB3B8A0351}" destId="{7383A951-05FB-4776-BF94-1A1B301B9A3A}" srcOrd="1" destOrd="0" presId="urn:microsoft.com/office/officeart/2005/8/layout/hList1"/>
    <dgm:cxn modelId="{9E592028-6A30-4C8F-98BE-884FD675FA44}" type="presParOf" srcId="{A9D61A73-FAD4-4675-B36A-F389D9845E0E}" destId="{310D2ADB-E357-4B23-B95B-701B93C49190}" srcOrd="3" destOrd="0" presId="urn:microsoft.com/office/officeart/2005/8/layout/hList1"/>
    <dgm:cxn modelId="{3B0EF282-A672-438D-800D-A059A6885A94}" type="presParOf" srcId="{A9D61A73-FAD4-4675-B36A-F389D9845E0E}" destId="{8C3DA423-56E2-4853-A44B-D0AF3BB0B501}" srcOrd="4" destOrd="0" presId="urn:microsoft.com/office/officeart/2005/8/layout/hList1"/>
    <dgm:cxn modelId="{6BF303F4-CE2A-424A-8564-9BDDF4047834}" type="presParOf" srcId="{8C3DA423-56E2-4853-A44B-D0AF3BB0B501}" destId="{3772ECD7-D7AB-4E27-AE3A-A01997E26017}" srcOrd="0" destOrd="0" presId="urn:microsoft.com/office/officeart/2005/8/layout/hList1"/>
    <dgm:cxn modelId="{C9F9C43E-789B-4923-B8B8-5E4086E94B3B}" type="presParOf" srcId="{8C3DA423-56E2-4853-A44B-D0AF3BB0B501}" destId="{F0DAED8B-27E8-4708-9ABD-5C2F35C744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B8C334-6DC0-436E-A184-DAC7948B03E2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BFA336-6565-44B9-94BB-C1021D84BBC2}">
      <dgm:prSet phldrT="[Texto]" custT="1"/>
      <dgm:spPr/>
      <dgm:t>
        <a:bodyPr/>
        <a:lstStyle/>
        <a:p>
          <a:r>
            <a:rPr lang="es-ES" sz="3700" dirty="0" smtClean="0"/>
            <a:t>Impacto</a:t>
          </a:r>
          <a:r>
            <a:rPr lang="es-ES" sz="6500" dirty="0" smtClean="0"/>
            <a:t> </a:t>
          </a:r>
          <a:r>
            <a:rPr lang="es-ES" sz="3700" dirty="0" smtClean="0"/>
            <a:t>en Salud </a:t>
          </a:r>
          <a:endParaRPr lang="es-ES" sz="3700" dirty="0"/>
        </a:p>
      </dgm:t>
    </dgm:pt>
    <dgm:pt modelId="{21F959EE-1CBB-49BA-A293-9887C47E4571}" type="parTrans" cxnId="{D41502D2-4C9B-4DB4-B883-BCAF51D83FA9}">
      <dgm:prSet/>
      <dgm:spPr/>
      <dgm:t>
        <a:bodyPr/>
        <a:lstStyle/>
        <a:p>
          <a:endParaRPr lang="es-ES"/>
        </a:p>
      </dgm:t>
    </dgm:pt>
    <dgm:pt modelId="{A529EECE-DC5C-434D-B24C-4DB33DE42C53}" type="sibTrans" cxnId="{D41502D2-4C9B-4DB4-B883-BCAF51D83FA9}">
      <dgm:prSet/>
      <dgm:spPr/>
      <dgm:t>
        <a:bodyPr/>
        <a:lstStyle/>
        <a:p>
          <a:endParaRPr lang="es-ES"/>
        </a:p>
      </dgm:t>
    </dgm:pt>
    <dgm:pt modelId="{414B1511-88BF-4EF8-B55C-DFCBAC5B54D7}">
      <dgm:prSet phldrT="[Texto]" custT="1"/>
      <dgm:spPr/>
      <dgm:t>
        <a:bodyPr/>
        <a:lstStyle/>
        <a:p>
          <a:endParaRPr lang="es-ES" sz="2000" dirty="0" smtClean="0"/>
        </a:p>
        <a:p>
          <a:r>
            <a:rPr lang="es-ES" sz="2000" dirty="0" smtClean="0"/>
            <a:t>* Atención preventiva y educativa con continuidad. </a:t>
          </a:r>
        </a:p>
        <a:p>
          <a:r>
            <a:rPr lang="es-ES" sz="2000" dirty="0" smtClean="0"/>
            <a:t>* Fortalecimiento de la atención primaria.</a:t>
          </a:r>
        </a:p>
        <a:p>
          <a:r>
            <a:rPr lang="es-ES" sz="2000" dirty="0" smtClean="0"/>
            <a:t>* Reducción de tasa de morbimortalidad.</a:t>
          </a:r>
          <a:endParaRPr lang="es-ES" sz="2000" dirty="0"/>
        </a:p>
      </dgm:t>
    </dgm:pt>
    <dgm:pt modelId="{156DC30E-F61F-4C9C-9ACA-7DDC0856F666}" type="parTrans" cxnId="{30282479-521E-4C56-91EB-83B33C2B3974}">
      <dgm:prSet/>
      <dgm:spPr/>
      <dgm:t>
        <a:bodyPr/>
        <a:lstStyle/>
        <a:p>
          <a:endParaRPr lang="es-ES"/>
        </a:p>
      </dgm:t>
    </dgm:pt>
    <dgm:pt modelId="{BDE02BFA-60DD-4E53-86F7-90CF23767E22}" type="sibTrans" cxnId="{30282479-521E-4C56-91EB-83B33C2B3974}">
      <dgm:prSet/>
      <dgm:spPr/>
      <dgm:t>
        <a:bodyPr/>
        <a:lstStyle/>
        <a:p>
          <a:endParaRPr lang="es-ES"/>
        </a:p>
      </dgm:t>
    </dgm:pt>
    <dgm:pt modelId="{F94342D4-06C3-4195-9B52-D5A5AEC96EB1}">
      <dgm:prSet phldrT="[Texto]"/>
      <dgm:spPr/>
      <dgm:t>
        <a:bodyPr/>
        <a:lstStyle/>
        <a:p>
          <a:r>
            <a:rPr lang="es-ES" dirty="0" smtClean="0"/>
            <a:t>Impactos Sociales </a:t>
          </a:r>
          <a:endParaRPr lang="es-ES" dirty="0"/>
        </a:p>
      </dgm:t>
    </dgm:pt>
    <dgm:pt modelId="{1FF4AF7B-6395-4803-BA91-BACF706A4A6E}" type="parTrans" cxnId="{8A794221-827E-4176-9EC5-04F2F24C513E}">
      <dgm:prSet/>
      <dgm:spPr/>
      <dgm:t>
        <a:bodyPr/>
        <a:lstStyle/>
        <a:p>
          <a:endParaRPr lang="es-ES"/>
        </a:p>
      </dgm:t>
    </dgm:pt>
    <dgm:pt modelId="{02DE1CFB-7C6E-4D92-A71C-ADF16AE5C9AD}" type="sibTrans" cxnId="{8A794221-827E-4176-9EC5-04F2F24C513E}">
      <dgm:prSet/>
      <dgm:spPr/>
      <dgm:t>
        <a:bodyPr/>
        <a:lstStyle/>
        <a:p>
          <a:endParaRPr lang="es-ES"/>
        </a:p>
      </dgm:t>
    </dgm:pt>
    <dgm:pt modelId="{46D690EE-30C6-4723-B8E9-FAE2C0F80313}">
      <dgm:prSet phldrT="[Texto]" custT="1"/>
      <dgm:spPr/>
      <dgm:t>
        <a:bodyPr/>
        <a:lstStyle/>
        <a:p>
          <a:endParaRPr lang="es-ES" sz="2000" dirty="0" smtClean="0"/>
        </a:p>
        <a:p>
          <a:r>
            <a:rPr lang="es-ES" sz="2000" dirty="0" smtClean="0"/>
            <a:t>* Equipo como referente para jóvenes en salud – enfermedad.</a:t>
          </a:r>
        </a:p>
        <a:p>
          <a:r>
            <a:rPr lang="es-ES" sz="2000" dirty="0" smtClean="0"/>
            <a:t>* Talleres y asesoramientos gratuitos y equitativos.</a:t>
          </a:r>
        </a:p>
        <a:p>
          <a:r>
            <a:rPr lang="es-ES" sz="2000" dirty="0" smtClean="0"/>
            <a:t>* Empoderamiento comunitario en el cuidado y calidad de vida. </a:t>
          </a:r>
          <a:endParaRPr lang="es-ES" sz="2000" dirty="0"/>
        </a:p>
      </dgm:t>
    </dgm:pt>
    <dgm:pt modelId="{A04EEC51-A001-4E84-B72E-23F246380AD9}" type="parTrans" cxnId="{80D6D1F8-875A-4A3D-BFBA-22F4EE9390A0}">
      <dgm:prSet/>
      <dgm:spPr/>
      <dgm:t>
        <a:bodyPr/>
        <a:lstStyle/>
        <a:p>
          <a:endParaRPr lang="es-ES"/>
        </a:p>
      </dgm:t>
    </dgm:pt>
    <dgm:pt modelId="{2A6F9CF5-8539-4381-BC19-D43909E4E898}" type="sibTrans" cxnId="{80D6D1F8-875A-4A3D-BFBA-22F4EE9390A0}">
      <dgm:prSet/>
      <dgm:spPr/>
      <dgm:t>
        <a:bodyPr/>
        <a:lstStyle/>
        <a:p>
          <a:endParaRPr lang="es-ES"/>
        </a:p>
      </dgm:t>
    </dgm:pt>
    <dgm:pt modelId="{9040B529-876C-434B-A1A6-1740631DBA89}" type="pres">
      <dgm:prSet presAssocID="{C4B8C334-6DC0-436E-A184-DAC7948B03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2E5524-FF2B-456A-8C0E-2A4C808CE6A3}" type="pres">
      <dgm:prSet presAssocID="{CBBFA336-6565-44B9-94BB-C1021D84BBC2}" presName="compositeNode" presStyleCnt="0">
        <dgm:presLayoutVars>
          <dgm:bulletEnabled val="1"/>
        </dgm:presLayoutVars>
      </dgm:prSet>
      <dgm:spPr/>
    </dgm:pt>
    <dgm:pt modelId="{63085A0D-FE39-4604-B095-4A6722300659}" type="pres">
      <dgm:prSet presAssocID="{CBBFA336-6565-44B9-94BB-C1021D84BBC2}" presName="bgRect" presStyleLbl="node1" presStyleIdx="0" presStyleCnt="2" custLinFactNeighborX="-39"/>
      <dgm:spPr/>
      <dgm:t>
        <a:bodyPr/>
        <a:lstStyle/>
        <a:p>
          <a:endParaRPr lang="es-ES"/>
        </a:p>
      </dgm:t>
    </dgm:pt>
    <dgm:pt modelId="{5ABC6F09-5C3F-4834-B46D-D7CAE33855C4}" type="pres">
      <dgm:prSet presAssocID="{CBBFA336-6565-44B9-94BB-C1021D84BBC2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3013A1-F6FD-446B-81C3-D674DD949ED8}" type="pres">
      <dgm:prSet presAssocID="{CBBFA336-6565-44B9-94BB-C1021D84BBC2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F147F4-C4D4-4034-8E7D-98F562CC8DEF}" type="pres">
      <dgm:prSet presAssocID="{A529EECE-DC5C-434D-B24C-4DB33DE42C53}" presName="hSp" presStyleCnt="0"/>
      <dgm:spPr/>
    </dgm:pt>
    <dgm:pt modelId="{F29F0B95-A2C3-4FDC-B9CD-BB29C4554ECA}" type="pres">
      <dgm:prSet presAssocID="{A529EECE-DC5C-434D-B24C-4DB33DE42C53}" presName="vProcSp" presStyleCnt="0"/>
      <dgm:spPr/>
    </dgm:pt>
    <dgm:pt modelId="{4ABFFD7C-858A-4532-893C-87C0E4836557}" type="pres">
      <dgm:prSet presAssocID="{A529EECE-DC5C-434D-B24C-4DB33DE42C53}" presName="vSp1" presStyleCnt="0"/>
      <dgm:spPr/>
    </dgm:pt>
    <dgm:pt modelId="{C7EE3C81-DAEF-4F83-8AA2-E8CC502F612C}" type="pres">
      <dgm:prSet presAssocID="{A529EECE-DC5C-434D-B24C-4DB33DE42C53}" presName="simulatedConn" presStyleLbl="solidFgAcc1" presStyleIdx="0" presStyleCnt="1"/>
      <dgm:spPr/>
    </dgm:pt>
    <dgm:pt modelId="{222CA563-4AA5-4B59-9B8C-2A65720E7E3C}" type="pres">
      <dgm:prSet presAssocID="{A529EECE-DC5C-434D-B24C-4DB33DE42C53}" presName="vSp2" presStyleCnt="0"/>
      <dgm:spPr/>
    </dgm:pt>
    <dgm:pt modelId="{EDBB5C4A-EB9C-44C3-982D-6F02F652D57D}" type="pres">
      <dgm:prSet presAssocID="{A529EECE-DC5C-434D-B24C-4DB33DE42C53}" presName="sibTrans" presStyleCnt="0"/>
      <dgm:spPr/>
    </dgm:pt>
    <dgm:pt modelId="{AA44C380-5069-4162-8E9D-514EAB607E7E}" type="pres">
      <dgm:prSet presAssocID="{F94342D4-06C3-4195-9B52-D5A5AEC96EB1}" presName="compositeNode" presStyleCnt="0">
        <dgm:presLayoutVars>
          <dgm:bulletEnabled val="1"/>
        </dgm:presLayoutVars>
      </dgm:prSet>
      <dgm:spPr/>
    </dgm:pt>
    <dgm:pt modelId="{66C1E4ED-BD44-45D7-90EE-71B65C6C4F9D}" type="pres">
      <dgm:prSet presAssocID="{F94342D4-06C3-4195-9B52-D5A5AEC96EB1}" presName="bgRect" presStyleLbl="node1" presStyleIdx="1" presStyleCnt="2"/>
      <dgm:spPr/>
      <dgm:t>
        <a:bodyPr/>
        <a:lstStyle/>
        <a:p>
          <a:endParaRPr lang="es-ES"/>
        </a:p>
      </dgm:t>
    </dgm:pt>
    <dgm:pt modelId="{6BC16445-7426-4091-8495-9CDCC10DBAF7}" type="pres">
      <dgm:prSet presAssocID="{F94342D4-06C3-4195-9B52-D5A5AEC96EB1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8F39C-A70D-4567-ADF3-47DF30880489}" type="pres">
      <dgm:prSet presAssocID="{F94342D4-06C3-4195-9B52-D5A5AEC96EB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826BBC-DC00-4EB9-B351-C7CDA1D07C86}" type="presOf" srcId="{F94342D4-06C3-4195-9B52-D5A5AEC96EB1}" destId="{6BC16445-7426-4091-8495-9CDCC10DBAF7}" srcOrd="1" destOrd="0" presId="urn:microsoft.com/office/officeart/2005/8/layout/hProcess7"/>
    <dgm:cxn modelId="{80D6D1F8-875A-4A3D-BFBA-22F4EE9390A0}" srcId="{F94342D4-06C3-4195-9B52-D5A5AEC96EB1}" destId="{46D690EE-30C6-4723-B8E9-FAE2C0F80313}" srcOrd="0" destOrd="0" parTransId="{A04EEC51-A001-4E84-B72E-23F246380AD9}" sibTransId="{2A6F9CF5-8539-4381-BC19-D43909E4E898}"/>
    <dgm:cxn modelId="{1ED0CED8-CA50-460F-9E87-DFEDF65CF805}" type="presOf" srcId="{414B1511-88BF-4EF8-B55C-DFCBAC5B54D7}" destId="{7B3013A1-F6FD-446B-81C3-D674DD949ED8}" srcOrd="0" destOrd="0" presId="urn:microsoft.com/office/officeart/2005/8/layout/hProcess7"/>
    <dgm:cxn modelId="{8A794221-827E-4176-9EC5-04F2F24C513E}" srcId="{C4B8C334-6DC0-436E-A184-DAC7948B03E2}" destId="{F94342D4-06C3-4195-9B52-D5A5AEC96EB1}" srcOrd="1" destOrd="0" parTransId="{1FF4AF7B-6395-4803-BA91-BACF706A4A6E}" sibTransId="{02DE1CFB-7C6E-4D92-A71C-ADF16AE5C9AD}"/>
    <dgm:cxn modelId="{D41502D2-4C9B-4DB4-B883-BCAF51D83FA9}" srcId="{C4B8C334-6DC0-436E-A184-DAC7948B03E2}" destId="{CBBFA336-6565-44B9-94BB-C1021D84BBC2}" srcOrd="0" destOrd="0" parTransId="{21F959EE-1CBB-49BA-A293-9887C47E4571}" sibTransId="{A529EECE-DC5C-434D-B24C-4DB33DE42C53}"/>
    <dgm:cxn modelId="{6BDABAA0-B361-4BCA-9EC5-67F61A911014}" type="presOf" srcId="{CBBFA336-6565-44B9-94BB-C1021D84BBC2}" destId="{5ABC6F09-5C3F-4834-B46D-D7CAE33855C4}" srcOrd="1" destOrd="0" presId="urn:microsoft.com/office/officeart/2005/8/layout/hProcess7"/>
    <dgm:cxn modelId="{0464F6E5-28B5-45EE-97CB-348610B18DC7}" type="presOf" srcId="{46D690EE-30C6-4723-B8E9-FAE2C0F80313}" destId="{D988F39C-A70D-4567-ADF3-47DF30880489}" srcOrd="0" destOrd="0" presId="urn:microsoft.com/office/officeart/2005/8/layout/hProcess7"/>
    <dgm:cxn modelId="{B4FEA52D-1808-4493-8442-71FFC7946FE9}" type="presOf" srcId="{C4B8C334-6DC0-436E-A184-DAC7948B03E2}" destId="{9040B529-876C-434B-A1A6-1740631DBA89}" srcOrd="0" destOrd="0" presId="urn:microsoft.com/office/officeart/2005/8/layout/hProcess7"/>
    <dgm:cxn modelId="{B034ABC6-9392-4D9F-BDFF-D1EFB6A408F7}" type="presOf" srcId="{CBBFA336-6565-44B9-94BB-C1021D84BBC2}" destId="{63085A0D-FE39-4604-B095-4A6722300659}" srcOrd="0" destOrd="0" presId="urn:microsoft.com/office/officeart/2005/8/layout/hProcess7"/>
    <dgm:cxn modelId="{26B8534A-9DD3-425A-B8A4-BEA63C29AB4D}" type="presOf" srcId="{F94342D4-06C3-4195-9B52-D5A5AEC96EB1}" destId="{66C1E4ED-BD44-45D7-90EE-71B65C6C4F9D}" srcOrd="0" destOrd="0" presId="urn:microsoft.com/office/officeart/2005/8/layout/hProcess7"/>
    <dgm:cxn modelId="{30282479-521E-4C56-91EB-83B33C2B3974}" srcId="{CBBFA336-6565-44B9-94BB-C1021D84BBC2}" destId="{414B1511-88BF-4EF8-B55C-DFCBAC5B54D7}" srcOrd="0" destOrd="0" parTransId="{156DC30E-F61F-4C9C-9ACA-7DDC0856F666}" sibTransId="{BDE02BFA-60DD-4E53-86F7-90CF23767E22}"/>
    <dgm:cxn modelId="{9271D229-30C8-4393-BAE1-7B63E0F81BF8}" type="presParOf" srcId="{9040B529-876C-434B-A1A6-1740631DBA89}" destId="{D42E5524-FF2B-456A-8C0E-2A4C808CE6A3}" srcOrd="0" destOrd="0" presId="urn:microsoft.com/office/officeart/2005/8/layout/hProcess7"/>
    <dgm:cxn modelId="{ECD71950-94C7-41CC-920F-3CF9ABCC815B}" type="presParOf" srcId="{D42E5524-FF2B-456A-8C0E-2A4C808CE6A3}" destId="{63085A0D-FE39-4604-B095-4A6722300659}" srcOrd="0" destOrd="0" presId="urn:microsoft.com/office/officeart/2005/8/layout/hProcess7"/>
    <dgm:cxn modelId="{34F08569-23F3-4EE8-8CDE-580BB5FBB5A9}" type="presParOf" srcId="{D42E5524-FF2B-456A-8C0E-2A4C808CE6A3}" destId="{5ABC6F09-5C3F-4834-B46D-D7CAE33855C4}" srcOrd="1" destOrd="0" presId="urn:microsoft.com/office/officeart/2005/8/layout/hProcess7"/>
    <dgm:cxn modelId="{7805E6B6-3471-4D7B-887C-A2D1E4B42C3A}" type="presParOf" srcId="{D42E5524-FF2B-456A-8C0E-2A4C808CE6A3}" destId="{7B3013A1-F6FD-446B-81C3-D674DD949ED8}" srcOrd="2" destOrd="0" presId="urn:microsoft.com/office/officeart/2005/8/layout/hProcess7"/>
    <dgm:cxn modelId="{92CE6106-F276-48AA-8B7E-C61BD1DDCC2D}" type="presParOf" srcId="{9040B529-876C-434B-A1A6-1740631DBA89}" destId="{1AF147F4-C4D4-4034-8E7D-98F562CC8DEF}" srcOrd="1" destOrd="0" presId="urn:microsoft.com/office/officeart/2005/8/layout/hProcess7"/>
    <dgm:cxn modelId="{AB8AE8D2-EFA6-4926-AEC1-38A48BF75889}" type="presParOf" srcId="{9040B529-876C-434B-A1A6-1740631DBA89}" destId="{F29F0B95-A2C3-4FDC-B9CD-BB29C4554ECA}" srcOrd="2" destOrd="0" presId="urn:microsoft.com/office/officeart/2005/8/layout/hProcess7"/>
    <dgm:cxn modelId="{B919BE47-2C46-4B77-9CFD-5A49066F1D3E}" type="presParOf" srcId="{F29F0B95-A2C3-4FDC-B9CD-BB29C4554ECA}" destId="{4ABFFD7C-858A-4532-893C-87C0E4836557}" srcOrd="0" destOrd="0" presId="urn:microsoft.com/office/officeart/2005/8/layout/hProcess7"/>
    <dgm:cxn modelId="{CE42E253-2638-4A4D-930B-640817F9E536}" type="presParOf" srcId="{F29F0B95-A2C3-4FDC-B9CD-BB29C4554ECA}" destId="{C7EE3C81-DAEF-4F83-8AA2-E8CC502F612C}" srcOrd="1" destOrd="0" presId="urn:microsoft.com/office/officeart/2005/8/layout/hProcess7"/>
    <dgm:cxn modelId="{02152AB9-D3CE-437E-A7C7-7E755A3FE780}" type="presParOf" srcId="{F29F0B95-A2C3-4FDC-B9CD-BB29C4554ECA}" destId="{222CA563-4AA5-4B59-9B8C-2A65720E7E3C}" srcOrd="2" destOrd="0" presId="urn:microsoft.com/office/officeart/2005/8/layout/hProcess7"/>
    <dgm:cxn modelId="{AD87E74F-3C66-403D-8434-EBAF944E2CE5}" type="presParOf" srcId="{9040B529-876C-434B-A1A6-1740631DBA89}" destId="{EDBB5C4A-EB9C-44C3-982D-6F02F652D57D}" srcOrd="3" destOrd="0" presId="urn:microsoft.com/office/officeart/2005/8/layout/hProcess7"/>
    <dgm:cxn modelId="{29AAA6FE-5939-4DEF-9F1B-9B7828FD0C21}" type="presParOf" srcId="{9040B529-876C-434B-A1A6-1740631DBA89}" destId="{AA44C380-5069-4162-8E9D-514EAB607E7E}" srcOrd="4" destOrd="0" presId="urn:microsoft.com/office/officeart/2005/8/layout/hProcess7"/>
    <dgm:cxn modelId="{19A6A242-E842-491F-B279-B2B2A072E0D1}" type="presParOf" srcId="{AA44C380-5069-4162-8E9D-514EAB607E7E}" destId="{66C1E4ED-BD44-45D7-90EE-71B65C6C4F9D}" srcOrd="0" destOrd="0" presId="urn:microsoft.com/office/officeart/2005/8/layout/hProcess7"/>
    <dgm:cxn modelId="{BABB087C-FB83-4BA8-B032-C7A271A44A93}" type="presParOf" srcId="{AA44C380-5069-4162-8E9D-514EAB607E7E}" destId="{6BC16445-7426-4091-8495-9CDCC10DBAF7}" srcOrd="1" destOrd="0" presId="urn:microsoft.com/office/officeart/2005/8/layout/hProcess7"/>
    <dgm:cxn modelId="{A5450911-1322-4AD2-9FB1-095E8CBE6ACC}" type="presParOf" srcId="{AA44C380-5069-4162-8E9D-514EAB607E7E}" destId="{D988F39C-A70D-4567-ADF3-47DF3088048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AB2A-2782-41CF-AF02-084FEE768641}">
      <dsp:nvSpPr>
        <dsp:cNvPr id="0" name=""/>
        <dsp:cNvSpPr/>
      </dsp:nvSpPr>
      <dsp:spPr>
        <a:xfrm>
          <a:off x="759" y="630701"/>
          <a:ext cx="3266831" cy="3920197"/>
        </a:xfrm>
        <a:prstGeom prst="roundRect">
          <a:avLst>
            <a:gd name="adj" fmla="val 5000"/>
          </a:avLst>
        </a:prstGeom>
        <a:noFill/>
        <a:ln w="635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¿Quiénes somos?</a:t>
          </a:r>
          <a:endParaRPr lang="es-ES" sz="2400" kern="1200" dirty="0">
            <a:solidFill>
              <a:schemeClr val="tx1"/>
            </a:solidFill>
          </a:endParaRPr>
        </a:p>
      </dsp:txBody>
      <dsp:txXfrm rot="16200000">
        <a:off x="-1279838" y="1911299"/>
        <a:ext cx="3214562" cy="653366"/>
      </dsp:txXfrm>
    </dsp:sp>
    <dsp:sp modelId="{61F4EC0C-BA7A-4B1A-9997-2A7D3690F30F}">
      <dsp:nvSpPr>
        <dsp:cNvPr id="0" name=""/>
        <dsp:cNvSpPr/>
      </dsp:nvSpPr>
      <dsp:spPr>
        <a:xfrm>
          <a:off x="654125" y="630701"/>
          <a:ext cx="2433789" cy="39201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4592" rIns="0" bIns="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800" kern="1200" dirty="0" smtClean="0">
            <a:solidFill>
              <a:schemeClr val="accent5">
                <a:lumMod val="75000"/>
              </a:schemeClr>
            </a:solidFill>
          </a:endParaRP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 smtClean="0">
              <a:solidFill>
                <a:schemeClr val="accent5">
                  <a:lumMod val="75000"/>
                </a:schemeClr>
              </a:solidFill>
            </a:rPr>
            <a:t>E.S.A.</a:t>
          </a:r>
          <a:endParaRPr lang="es-ES" sz="48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54125" y="630701"/>
        <a:ext cx="2433789" cy="3920197"/>
      </dsp:txXfrm>
    </dsp:sp>
    <dsp:sp modelId="{497A267F-300E-4DE3-B14B-245724368C93}">
      <dsp:nvSpPr>
        <dsp:cNvPr id="0" name=""/>
        <dsp:cNvSpPr/>
      </dsp:nvSpPr>
      <dsp:spPr>
        <a:xfrm>
          <a:off x="3381929" y="630701"/>
          <a:ext cx="3266831" cy="3920197"/>
        </a:xfrm>
        <a:prstGeom prst="roundRect">
          <a:avLst>
            <a:gd name="adj" fmla="val 5000"/>
          </a:avLst>
        </a:prstGeom>
        <a:noFill/>
        <a:ln w="66675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tx1"/>
              </a:solidFill>
            </a:rPr>
            <a:t>¿Quiénes lo integran?</a:t>
          </a:r>
          <a:endParaRPr lang="es-ES" sz="2700" kern="1200" dirty="0">
            <a:solidFill>
              <a:schemeClr val="tx1"/>
            </a:solidFill>
          </a:endParaRPr>
        </a:p>
      </dsp:txBody>
      <dsp:txXfrm rot="16200000">
        <a:off x="2101331" y="1911299"/>
        <a:ext cx="3214562" cy="653366"/>
      </dsp:txXfrm>
    </dsp:sp>
    <dsp:sp modelId="{D82C8DEB-CA31-465A-B32F-C18F7AADE472}">
      <dsp:nvSpPr>
        <dsp:cNvPr id="0" name=""/>
        <dsp:cNvSpPr/>
      </dsp:nvSpPr>
      <dsp:spPr>
        <a:xfrm rot="5400000">
          <a:off x="3110243" y="3745929"/>
          <a:ext cx="576041" cy="4900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A0F74-67DD-4806-AD55-7AF420082D1D}">
      <dsp:nvSpPr>
        <dsp:cNvPr id="0" name=""/>
        <dsp:cNvSpPr/>
      </dsp:nvSpPr>
      <dsp:spPr>
        <a:xfrm>
          <a:off x="4035296" y="630701"/>
          <a:ext cx="2433789" cy="39201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Dra. Isaura </a:t>
          </a:r>
          <a:r>
            <a:rPr lang="es-ES" sz="1300" kern="1200" dirty="0" err="1" smtClean="0">
              <a:solidFill>
                <a:schemeClr val="tx1"/>
              </a:solidFill>
            </a:rPr>
            <a:t>Filippini</a:t>
          </a:r>
          <a:r>
            <a:rPr lang="es-ES" sz="1300" kern="1200" dirty="0" smtClean="0">
              <a:solidFill>
                <a:schemeClr val="tx1"/>
              </a:solidFill>
            </a:rPr>
            <a:t> 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Dra. Pamela Valiente 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300" kern="1200" dirty="0" smtClean="0">
              <a:solidFill>
                <a:schemeClr val="tx1"/>
              </a:solidFill>
            </a:rPr>
            <a:t>- Lic. en T.S. Adriana Olivera 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chemeClr val="tx1"/>
              </a:solidFill>
            </a:rPr>
            <a:t>- Lic. en Enf. Daniela Fernández 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chemeClr val="tx1"/>
              </a:solidFill>
            </a:rPr>
            <a:t>- Lic. en Nut. Magaly Burgues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Obst. Analía Malvacio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Lic. en Psic. Lucia Curbelo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4035296" y="630701"/>
        <a:ext cx="2433789" cy="3920197"/>
      </dsp:txXfrm>
    </dsp:sp>
    <dsp:sp modelId="{181C0207-52FE-4BBB-B777-FF2904E707DD}">
      <dsp:nvSpPr>
        <dsp:cNvPr id="0" name=""/>
        <dsp:cNvSpPr/>
      </dsp:nvSpPr>
      <dsp:spPr>
        <a:xfrm>
          <a:off x="6763100" y="630701"/>
          <a:ext cx="3266831" cy="3920197"/>
        </a:xfrm>
        <a:prstGeom prst="roundRect">
          <a:avLst>
            <a:gd name="adj" fmla="val 5000"/>
          </a:avLst>
        </a:prstGeom>
        <a:noFill/>
        <a:ln w="6985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tx1"/>
              </a:solidFill>
            </a:rPr>
            <a:t>Valores  de ESA:</a:t>
          </a:r>
          <a:endParaRPr lang="es-ES" sz="2700" kern="1200" dirty="0">
            <a:solidFill>
              <a:schemeClr val="tx1"/>
            </a:solidFill>
          </a:endParaRPr>
        </a:p>
      </dsp:txBody>
      <dsp:txXfrm rot="16200000">
        <a:off x="5482502" y="1911299"/>
        <a:ext cx="3214562" cy="653366"/>
      </dsp:txXfrm>
    </dsp:sp>
    <dsp:sp modelId="{A3E87F13-27D9-48A6-8DDB-EA361146175F}">
      <dsp:nvSpPr>
        <dsp:cNvPr id="0" name=""/>
        <dsp:cNvSpPr/>
      </dsp:nvSpPr>
      <dsp:spPr>
        <a:xfrm rot="5400000">
          <a:off x="6491413" y="3745929"/>
          <a:ext cx="576041" cy="4900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FC1E9-B7C3-497B-9190-DDEA2170ED03}">
      <dsp:nvSpPr>
        <dsp:cNvPr id="0" name=""/>
        <dsp:cNvSpPr/>
      </dsp:nvSpPr>
      <dsp:spPr>
        <a:xfrm>
          <a:off x="7416466" y="630701"/>
          <a:ext cx="2433789" cy="39201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Abordaje y acompañamiento de adolescentes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Orientación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Acceso equitativo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Interdisciplinariedad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Visión integral de adolescencias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</a:t>
          </a:r>
          <a:r>
            <a:rPr lang="es-ES" sz="1300" kern="1200" dirty="0" err="1" smtClean="0">
              <a:solidFill>
                <a:schemeClr val="tx1"/>
              </a:solidFill>
            </a:rPr>
            <a:t>Intersectorialidad</a:t>
          </a:r>
          <a:r>
            <a:rPr lang="es-ES" sz="1300" kern="1200" dirty="0" smtClean="0">
              <a:solidFill>
                <a:schemeClr val="tx1"/>
              </a:solidFill>
            </a:rPr>
            <a:t> e  </a:t>
          </a:r>
          <a:r>
            <a:rPr lang="es-ES" sz="1300" kern="1200" dirty="0" err="1" smtClean="0">
              <a:solidFill>
                <a:schemeClr val="tx1"/>
              </a:solidFill>
            </a:rPr>
            <a:t>interistitucionalidad</a:t>
          </a: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Igualdad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Enfoque APS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Prevención y promoción de salud</a:t>
          </a:r>
          <a:endParaRPr lang="es-ES" sz="1300" kern="1200" dirty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- Participación comunitaria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>
            <a:solidFill>
              <a:schemeClr val="tx1"/>
            </a:solidFill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 </a:t>
          </a:r>
          <a:endParaRPr lang="es-ES" sz="1300" kern="1200"/>
        </a:p>
      </dsp:txBody>
      <dsp:txXfrm>
        <a:off x="7416466" y="630701"/>
        <a:ext cx="2433789" cy="3920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3BDB4-06DC-4942-836A-59B6593E66A1}">
      <dsp:nvSpPr>
        <dsp:cNvPr id="0" name=""/>
        <dsp:cNvSpPr/>
      </dsp:nvSpPr>
      <dsp:spPr>
        <a:xfrm>
          <a:off x="2540" y="132708"/>
          <a:ext cx="2476500" cy="76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Salud sexual y reproductiva</a:t>
          </a:r>
          <a:endParaRPr lang="es-ES" sz="1500" kern="1200" dirty="0"/>
        </a:p>
      </dsp:txBody>
      <dsp:txXfrm>
        <a:off x="2540" y="132708"/>
        <a:ext cx="2476500" cy="763668"/>
      </dsp:txXfrm>
    </dsp:sp>
    <dsp:sp modelId="{1E3BB188-4977-4253-87B2-E8AB7BB07AA8}">
      <dsp:nvSpPr>
        <dsp:cNvPr id="0" name=""/>
        <dsp:cNvSpPr/>
      </dsp:nvSpPr>
      <dsp:spPr>
        <a:xfrm>
          <a:off x="2540" y="896376"/>
          <a:ext cx="2476500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Cambios de la pubertad, 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Aparato reproductor,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Métodos anticonceptivos,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Cuidados en relaciones sexuales, 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Prevención de enfermedades de transmisión sexual,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Género y diversidad sexual,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Información sobre lugares de entrega de métodos anticonceptivos.</a:t>
          </a:r>
          <a:endParaRPr lang="es-ES" sz="1500" kern="1200" dirty="0"/>
        </a:p>
      </dsp:txBody>
      <dsp:txXfrm>
        <a:off x="2540" y="896376"/>
        <a:ext cx="2476500" cy="3705750"/>
      </dsp:txXfrm>
    </dsp:sp>
    <dsp:sp modelId="{028A5835-9BC8-4B8E-9DA9-BC2C14C38CF5}">
      <dsp:nvSpPr>
        <dsp:cNvPr id="0" name=""/>
        <dsp:cNvSpPr/>
      </dsp:nvSpPr>
      <dsp:spPr>
        <a:xfrm>
          <a:off x="2825750" y="132708"/>
          <a:ext cx="2476500" cy="76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Manejo saludable de las emociones y prevención de conductas de riesgo</a:t>
          </a:r>
          <a:endParaRPr lang="es-ES" sz="1500" kern="1200" dirty="0"/>
        </a:p>
      </dsp:txBody>
      <dsp:txXfrm>
        <a:off x="2825750" y="132708"/>
        <a:ext cx="2476500" cy="763668"/>
      </dsp:txXfrm>
    </dsp:sp>
    <dsp:sp modelId="{7383A951-05FB-4776-BF94-1A1B301B9A3A}">
      <dsp:nvSpPr>
        <dsp:cNvPr id="0" name=""/>
        <dsp:cNvSpPr/>
      </dsp:nvSpPr>
      <dsp:spPr>
        <a:xfrm>
          <a:off x="2825750" y="896376"/>
          <a:ext cx="2476500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Identificación de emociones y su manejo,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Exploración de recursos internos y externos</a:t>
          </a:r>
          <a:r>
            <a:rPr lang="es-UY" sz="1500" kern="1200" dirty="0" smtClean="0"/>
            <a:t>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Identificación de conductas de riesgo y orientación de posibles acciones de afrontamiento,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1500" kern="1200" dirty="0" smtClean="0"/>
            <a:t>Fortalecer mecanismos para el desarrollo de potencialidades y autocuidado. 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Información sobre RR dentro de Institución en los diferentes niveles de atención.</a:t>
          </a:r>
          <a:endParaRPr lang="es-ES" sz="1500" kern="1200" dirty="0"/>
        </a:p>
      </dsp:txBody>
      <dsp:txXfrm>
        <a:off x="2825750" y="896376"/>
        <a:ext cx="2476500" cy="3705750"/>
      </dsp:txXfrm>
    </dsp:sp>
    <dsp:sp modelId="{3772ECD7-D7AB-4E27-AE3A-A01997E26017}">
      <dsp:nvSpPr>
        <dsp:cNvPr id="0" name=""/>
        <dsp:cNvSpPr/>
      </dsp:nvSpPr>
      <dsp:spPr>
        <a:xfrm>
          <a:off x="5648960" y="132708"/>
          <a:ext cx="2476500" cy="76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Influencia de redes sociales sobre la autoestima</a:t>
          </a:r>
          <a:endParaRPr lang="es-ES" sz="1500" kern="1200" dirty="0"/>
        </a:p>
      </dsp:txBody>
      <dsp:txXfrm>
        <a:off x="5648960" y="132708"/>
        <a:ext cx="2476500" cy="763668"/>
      </dsp:txXfrm>
    </dsp:sp>
    <dsp:sp modelId="{F0DAED8B-27E8-4708-9ABD-5C2F35C74469}">
      <dsp:nvSpPr>
        <dsp:cNvPr id="0" name=""/>
        <dsp:cNvSpPr/>
      </dsp:nvSpPr>
      <dsp:spPr>
        <a:xfrm>
          <a:off x="5648960" y="896376"/>
          <a:ext cx="2476500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Autoconfianza, 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Autoestima,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Redes Sociales e ideales de belleza,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Presiones sociales y afrontamiento a los estereotipos.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Campaña </a:t>
          </a:r>
          <a:r>
            <a:rPr lang="es-ES" sz="1500" kern="1200" dirty="0" err="1" smtClean="0"/>
            <a:t>Dove</a:t>
          </a:r>
          <a:r>
            <a:rPr lang="es-ES" sz="1500" kern="1200" dirty="0" smtClean="0"/>
            <a:t>.</a:t>
          </a:r>
          <a:endParaRPr lang="es-ES" sz="1500" kern="1200" dirty="0"/>
        </a:p>
      </dsp:txBody>
      <dsp:txXfrm>
        <a:off x="5648960" y="896376"/>
        <a:ext cx="2476500" cy="3705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85A0D-FE39-4604-B095-4A6722300659}">
      <dsp:nvSpPr>
        <dsp:cNvPr id="0" name=""/>
        <dsp:cNvSpPr/>
      </dsp:nvSpPr>
      <dsp:spPr>
        <a:xfrm>
          <a:off x="13" y="0"/>
          <a:ext cx="5165377" cy="435133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6873" rIns="164465" bIns="0" numCol="1" spcCol="1270" anchor="t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Impacto</a:t>
          </a:r>
          <a:r>
            <a:rPr lang="es-ES" sz="6500" kern="1200" dirty="0" smtClean="0"/>
            <a:t> </a:t>
          </a:r>
          <a:r>
            <a:rPr lang="es-ES" sz="3700" kern="1200" dirty="0" smtClean="0"/>
            <a:t>en Salud </a:t>
          </a:r>
          <a:endParaRPr lang="es-ES" sz="3700" kern="1200" dirty="0"/>
        </a:p>
      </dsp:txBody>
      <dsp:txXfrm rot="16200000">
        <a:off x="-1267497" y="1267510"/>
        <a:ext cx="3568097" cy="1033075"/>
      </dsp:txXfrm>
    </dsp:sp>
    <dsp:sp modelId="{7B3013A1-F6FD-446B-81C3-D674DD949ED8}">
      <dsp:nvSpPr>
        <dsp:cNvPr id="0" name=""/>
        <dsp:cNvSpPr/>
      </dsp:nvSpPr>
      <dsp:spPr>
        <a:xfrm>
          <a:off x="1033089" y="0"/>
          <a:ext cx="3848206" cy="43513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Atención preventiva y educativa con continuidad.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Fortalecimiento de la atención primaria.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Reducción de tasa de morbimortalidad.</a:t>
          </a:r>
          <a:endParaRPr lang="es-ES" sz="2000" kern="1200" dirty="0"/>
        </a:p>
      </dsp:txBody>
      <dsp:txXfrm>
        <a:off x="1033089" y="0"/>
        <a:ext cx="3848206" cy="4351338"/>
      </dsp:txXfrm>
    </dsp:sp>
    <dsp:sp modelId="{66C1E4ED-BD44-45D7-90EE-71B65C6C4F9D}">
      <dsp:nvSpPr>
        <dsp:cNvPr id="0" name=""/>
        <dsp:cNvSpPr/>
      </dsp:nvSpPr>
      <dsp:spPr>
        <a:xfrm>
          <a:off x="5348194" y="0"/>
          <a:ext cx="5165377" cy="435133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6873" rIns="164465" bIns="0" numCol="1" spcCol="1270" anchor="t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Impactos Sociales </a:t>
          </a:r>
          <a:endParaRPr lang="es-ES" sz="3700" kern="1200" dirty="0"/>
        </a:p>
      </dsp:txBody>
      <dsp:txXfrm rot="16200000">
        <a:off x="4080683" y="1267510"/>
        <a:ext cx="3568097" cy="1033075"/>
      </dsp:txXfrm>
    </dsp:sp>
    <dsp:sp modelId="{C7EE3C81-DAEF-4F83-8AA2-E8CC502F612C}">
      <dsp:nvSpPr>
        <dsp:cNvPr id="0" name=""/>
        <dsp:cNvSpPr/>
      </dsp:nvSpPr>
      <dsp:spPr>
        <a:xfrm rot="5400000">
          <a:off x="5054393" y="3341578"/>
          <a:ext cx="639254" cy="77480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8F39C-A70D-4567-ADF3-47DF30880489}">
      <dsp:nvSpPr>
        <dsp:cNvPr id="0" name=""/>
        <dsp:cNvSpPr/>
      </dsp:nvSpPr>
      <dsp:spPr>
        <a:xfrm>
          <a:off x="6381269" y="0"/>
          <a:ext cx="3848206" cy="43513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Equipo como referente para jóvenes en salud – enfermedad.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Talleres y asesoramientos gratuitos y equitativos.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* Empoderamiento comunitario en el cuidado y calidad de vida. </a:t>
          </a:r>
          <a:endParaRPr lang="es-ES" sz="2000" kern="1200" dirty="0"/>
        </a:p>
      </dsp:txBody>
      <dsp:txXfrm>
        <a:off x="6381269" y="0"/>
        <a:ext cx="3848206" cy="4351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1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7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4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8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2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8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7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7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9C45-16EF-4A47-9368-3EB023864AA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F0EDD-627E-4868-AFAD-D08AFC5734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85390" y="2284489"/>
            <a:ext cx="8915399" cy="1242348"/>
          </a:xfrm>
        </p:spPr>
        <p:txBody>
          <a:bodyPr>
            <a:normAutofit fontScale="90000"/>
          </a:bodyPr>
          <a:lstStyle/>
          <a:p>
            <a:r>
              <a:rPr lang="es-ES" sz="2800" b="1" cap="al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2° Jornada de intercambio de experiencias de gestión asistencial de la</a:t>
            </a:r>
            <a:br>
              <a:rPr lang="es-ES" sz="2800" b="1" cap="al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es-ES" sz="2800" b="1" cap="al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Ronda COCEMI 2025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9476" y="3829561"/>
            <a:ext cx="9949218" cy="2033517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latin typeface="Bodoni MT" panose="02070603080606020203" pitchFamily="18" charset="0"/>
              </a:rPr>
              <a:t>“Talleres dirigidos a adolescentes que concurren a instituciones educativas formales y no formales del departamento de Durazno, abordando temáticas sobre salud sexual y reproductiva, reconocimiento y manejo de emociones, influencia de redes sociales sobre la autoestima, realizados desde el año 2017 a la actualidad”.</a:t>
            </a:r>
            <a:endParaRPr lang="en-US" sz="2800" b="1" dirty="0">
              <a:latin typeface="Bodoni MT" panose="02070603080606020203" pitchFamily="18" charset="0"/>
            </a:endParaRPr>
          </a:p>
        </p:txBody>
      </p:sp>
      <p:pic>
        <p:nvPicPr>
          <p:cNvPr id="4" name="Imagen 3" descr="logocamedur-sandra-t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2" y="989656"/>
            <a:ext cx="2301921" cy="626882"/>
          </a:xfrm>
          <a:prstGeom prst="rect">
            <a:avLst/>
          </a:prstGeom>
          <a:noFill/>
        </p:spPr>
      </p:pic>
      <p:pic>
        <p:nvPicPr>
          <p:cNvPr id="5" name="Imagen 4" descr="C:\Users\Admin\Desktop\logo es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69" y="391369"/>
            <a:ext cx="1296142" cy="1330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9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7085" y="624110"/>
            <a:ext cx="8911687" cy="1024216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Resultados</a:t>
            </a:r>
            <a:endParaRPr lang="en-U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5349" y="1676858"/>
            <a:ext cx="9744051" cy="5209674"/>
          </a:xfrm>
        </p:spPr>
        <p:txBody>
          <a:bodyPr>
            <a:normAutofit/>
          </a:bodyPr>
          <a:lstStyle/>
          <a:p>
            <a:pPr algn="just"/>
            <a:r>
              <a:rPr lang="es-UY" dirty="0"/>
              <a:t>H</a:t>
            </a:r>
            <a:r>
              <a:rPr lang="es-UY" dirty="0" smtClean="0"/>
              <a:t>a </a:t>
            </a:r>
            <a:r>
              <a:rPr lang="es-UY" dirty="0"/>
              <a:t>cambiado la percepción de los adolescentes y su contexto familiar al momento de recurrir al primer nivel de </a:t>
            </a:r>
            <a:r>
              <a:rPr lang="es-UY" dirty="0" smtClean="0"/>
              <a:t>atención</a:t>
            </a:r>
            <a:r>
              <a:rPr lang="es-UY" dirty="0"/>
              <a:t>.</a:t>
            </a:r>
            <a:endParaRPr lang="es-UY" dirty="0" smtClean="0"/>
          </a:p>
          <a:p>
            <a:pPr algn="just"/>
            <a:r>
              <a:rPr lang="es-UY" dirty="0" smtClean="0"/>
              <a:t>Accesibilidad a adolescentes, tanto para talleres, como la atención de ESA.</a:t>
            </a:r>
          </a:p>
          <a:p>
            <a:pPr algn="just"/>
            <a:r>
              <a:rPr lang="es-UY" dirty="0" smtClean="0"/>
              <a:t>ESA </a:t>
            </a:r>
            <a:r>
              <a:rPr lang="es-UY" dirty="0"/>
              <a:t>se ha convertido en </a:t>
            </a:r>
            <a:r>
              <a:rPr lang="es-UY" dirty="0" smtClean="0"/>
              <a:t>un espacio de referencia, con un </a:t>
            </a:r>
            <a:r>
              <a:rPr lang="es-UY" dirty="0"/>
              <a:t>rol facilitador al acceso de recursos y mapas de rutas que pueden seguir los mismos.  </a:t>
            </a:r>
            <a:endParaRPr lang="es-UY" dirty="0" smtClean="0"/>
          </a:p>
          <a:p>
            <a:pPr algn="just"/>
            <a:r>
              <a:rPr lang="es-UY" dirty="0" smtClean="0">
                <a:solidFill>
                  <a:schemeClr val="accent1">
                    <a:lumMod val="50000"/>
                  </a:schemeClr>
                </a:solidFill>
              </a:rPr>
              <a:t>Desde </a:t>
            </a:r>
            <a:r>
              <a:rPr lang="es-UY" dirty="0">
                <a:solidFill>
                  <a:schemeClr val="accent1">
                    <a:lumMod val="50000"/>
                  </a:schemeClr>
                </a:solidFill>
              </a:rPr>
              <a:t>2017 a junio de 2025 se realizaron 62 talleres dirigidos a adolescentes.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566" y="613640"/>
            <a:ext cx="11482251" cy="747490"/>
          </a:xfrm>
        </p:spPr>
        <p:txBody>
          <a:bodyPr>
            <a:noAutofit/>
          </a:bodyPr>
          <a:lstStyle/>
          <a:p>
            <a:pPr algn="ctr"/>
            <a:r>
              <a:rPr lang="es-UY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Totales periodo: </a:t>
            </a:r>
            <a:r>
              <a:rPr lang="es-UY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2017 </a:t>
            </a:r>
            <a:r>
              <a:rPr lang="es-UY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- 2025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9433" y="1612232"/>
            <a:ext cx="9435180" cy="4680284"/>
          </a:xfrm>
        </p:spPr>
        <p:txBody>
          <a:bodyPr>
            <a:normAutofit fontScale="70000" lnSpcReduction="20000"/>
          </a:bodyPr>
          <a:lstStyle/>
          <a:p>
            <a:r>
              <a:rPr lang="es-UY" b="1" u="sng" dirty="0"/>
              <a:t>Total de talleres: </a:t>
            </a:r>
            <a:r>
              <a:rPr lang="es-UY" dirty="0" smtClean="0"/>
              <a:t>62</a:t>
            </a:r>
            <a:endParaRPr lang="en-US" sz="1600" b="1" dirty="0"/>
          </a:p>
          <a:p>
            <a:r>
              <a:rPr lang="es-UY" b="1" u="sng" dirty="0"/>
              <a:t>Talleres en Durazno (intramuros y extramuros): </a:t>
            </a:r>
            <a:r>
              <a:rPr lang="es-UY" u="sng" dirty="0" smtClean="0"/>
              <a:t>40</a:t>
            </a:r>
            <a:endParaRPr lang="en-US" sz="1600" dirty="0"/>
          </a:p>
          <a:p>
            <a:pPr lvl="0"/>
            <a:r>
              <a:rPr lang="es-UY" dirty="0"/>
              <a:t>Sala Rosa o Sala de Reuniones de Policlínica de </a:t>
            </a:r>
            <a:r>
              <a:rPr lang="es-UY" dirty="0" err="1"/>
              <a:t>Camedur</a:t>
            </a:r>
            <a:endParaRPr lang="en-US" sz="1600" dirty="0"/>
          </a:p>
          <a:p>
            <a:pPr lvl="0"/>
            <a:r>
              <a:rPr lang="es-UY" dirty="0"/>
              <a:t>Liceo Nº3</a:t>
            </a:r>
            <a:endParaRPr lang="en-US" sz="1600" dirty="0"/>
          </a:p>
          <a:p>
            <a:pPr lvl="0"/>
            <a:r>
              <a:rPr lang="es-UY" dirty="0"/>
              <a:t>Liceo 2</a:t>
            </a:r>
            <a:endParaRPr lang="en-US" sz="1600" dirty="0"/>
          </a:p>
          <a:p>
            <a:pPr lvl="0"/>
            <a:r>
              <a:rPr lang="es-UY" dirty="0"/>
              <a:t>Liceo </a:t>
            </a:r>
            <a:r>
              <a:rPr lang="es-UY" dirty="0" err="1" smtClean="0"/>
              <a:t>Rubino</a:t>
            </a:r>
            <a:endParaRPr lang="es-UY" dirty="0" smtClean="0"/>
          </a:p>
          <a:p>
            <a:pPr lvl="0"/>
            <a:r>
              <a:rPr lang="es-UY" sz="3100" dirty="0" smtClean="0"/>
              <a:t>Liceo Impacto</a:t>
            </a:r>
            <a:endParaRPr lang="en-US" sz="3100" dirty="0"/>
          </a:p>
          <a:p>
            <a:pPr lvl="0"/>
            <a:r>
              <a:rPr lang="es-UY" dirty="0" err="1"/>
              <a:t>Utu</a:t>
            </a:r>
            <a:r>
              <a:rPr lang="es-UY" dirty="0"/>
              <a:t> </a:t>
            </a:r>
            <a:r>
              <a:rPr lang="es-UY" dirty="0" err="1"/>
              <a:t>Sandu</a:t>
            </a:r>
            <a:endParaRPr lang="en-US" sz="1600" dirty="0"/>
          </a:p>
          <a:p>
            <a:pPr lvl="0"/>
            <a:r>
              <a:rPr lang="es-UY" dirty="0" err="1"/>
              <a:t>Utu</a:t>
            </a:r>
            <a:r>
              <a:rPr lang="es-UY" dirty="0"/>
              <a:t> Centro</a:t>
            </a:r>
            <a:endParaRPr lang="en-US" sz="1600" dirty="0"/>
          </a:p>
          <a:p>
            <a:pPr lvl="0"/>
            <a:r>
              <a:rPr lang="es-UY" dirty="0" err="1"/>
              <a:t>Cecap</a:t>
            </a:r>
            <a:endParaRPr lang="en-US" sz="1600" dirty="0"/>
          </a:p>
          <a:p>
            <a:pPr lvl="0"/>
            <a:r>
              <a:rPr lang="es-UY" dirty="0"/>
              <a:t>INAU:</a:t>
            </a:r>
            <a:endParaRPr lang="en-US" sz="1600" dirty="0"/>
          </a:p>
          <a:p>
            <a:pPr lvl="1"/>
            <a:r>
              <a:rPr lang="es-UY" dirty="0"/>
              <a:t>Centro Juvenil Recreo </a:t>
            </a:r>
            <a:endParaRPr lang="en-US" sz="1400" dirty="0"/>
          </a:p>
          <a:p>
            <a:pPr lvl="1"/>
            <a:r>
              <a:rPr lang="es-UY" dirty="0"/>
              <a:t>Hogar Adolescente</a:t>
            </a:r>
            <a:endParaRPr lang="en-US" sz="1400" dirty="0"/>
          </a:p>
          <a:p>
            <a:pPr lvl="1"/>
            <a:r>
              <a:rPr lang="es-UY" dirty="0"/>
              <a:t>Hogar Alas</a:t>
            </a:r>
            <a:endParaRPr lang="en-US" sz="1400" dirty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7" y="2879045"/>
            <a:ext cx="2424065" cy="19019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2" y="2879045"/>
            <a:ext cx="2367053" cy="17843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87" y="4736221"/>
            <a:ext cx="2609757" cy="17186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21" y="4677728"/>
            <a:ext cx="2369515" cy="17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42173" y="986589"/>
            <a:ext cx="9122359" cy="4924633"/>
          </a:xfrm>
        </p:spPr>
        <p:txBody>
          <a:bodyPr>
            <a:normAutofit fontScale="55000" lnSpcReduction="20000"/>
          </a:bodyPr>
          <a:lstStyle/>
          <a:p>
            <a:r>
              <a:rPr lang="es-UY" b="1" u="sng" dirty="0"/>
              <a:t>Interior: </a:t>
            </a:r>
            <a:endParaRPr lang="en-US" dirty="0"/>
          </a:p>
          <a:p>
            <a:pPr lvl="0"/>
            <a:r>
              <a:rPr lang="es-UY" dirty="0"/>
              <a:t>Carlos </a:t>
            </a:r>
            <a:r>
              <a:rPr lang="es-UY" dirty="0" err="1"/>
              <a:t>Reyles</a:t>
            </a:r>
            <a:endParaRPr lang="en-US" dirty="0"/>
          </a:p>
          <a:p>
            <a:pPr lvl="0"/>
            <a:r>
              <a:rPr lang="es-UY" dirty="0"/>
              <a:t>Ciudad del Carmen</a:t>
            </a:r>
            <a:endParaRPr lang="en-US" dirty="0"/>
          </a:p>
          <a:p>
            <a:pPr lvl="0"/>
            <a:r>
              <a:rPr lang="es-UY" dirty="0"/>
              <a:t>Sarandí del </a:t>
            </a:r>
            <a:r>
              <a:rPr lang="es-UY" dirty="0" err="1"/>
              <a:t>Yi</a:t>
            </a:r>
            <a:endParaRPr lang="en-US" dirty="0"/>
          </a:p>
          <a:p>
            <a:pPr lvl="0"/>
            <a:r>
              <a:rPr lang="es-UY" dirty="0"/>
              <a:t>La Paloma</a:t>
            </a:r>
            <a:endParaRPr lang="en-US" dirty="0"/>
          </a:p>
          <a:p>
            <a:pPr lvl="0"/>
            <a:r>
              <a:rPr lang="es-UY" dirty="0"/>
              <a:t>San Jorge</a:t>
            </a:r>
            <a:endParaRPr lang="en-US" dirty="0"/>
          </a:p>
          <a:p>
            <a:pPr lvl="0"/>
            <a:r>
              <a:rPr lang="es-UY" dirty="0"/>
              <a:t>Cerro Chato</a:t>
            </a:r>
            <a:endParaRPr lang="en-US" dirty="0"/>
          </a:p>
          <a:p>
            <a:pPr lvl="0"/>
            <a:r>
              <a:rPr lang="es-UY" dirty="0"/>
              <a:t>Centenario</a:t>
            </a:r>
            <a:endParaRPr lang="en-US" dirty="0"/>
          </a:p>
          <a:p>
            <a:pPr lvl="0"/>
            <a:r>
              <a:rPr lang="es-UY" dirty="0"/>
              <a:t>Paso de los Toros</a:t>
            </a:r>
            <a:endParaRPr lang="en-US" dirty="0"/>
          </a:p>
          <a:p>
            <a:pPr lvl="0"/>
            <a:r>
              <a:rPr lang="es-UY" dirty="0" smtClean="0"/>
              <a:t>Blanquillo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s-UY" b="1" u="sng" dirty="0"/>
              <a:t>Total participantes</a:t>
            </a:r>
            <a:r>
              <a:rPr lang="es-UY" b="1" dirty="0"/>
              <a:t>: </a:t>
            </a:r>
            <a:r>
              <a:rPr lang="es-UY" dirty="0" smtClean="0"/>
              <a:t>1743 adolescentes </a:t>
            </a:r>
            <a:endParaRPr lang="es-UY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pPr algn="just">
              <a:lnSpc>
                <a:spcPct val="170000"/>
              </a:lnSpc>
            </a:pPr>
            <a:r>
              <a:rPr lang="es-UY" b="1" u="sng" dirty="0"/>
              <a:t>Coordinaciones Interinstitucionales:</a:t>
            </a:r>
            <a:r>
              <a:rPr lang="es-UY" b="1" dirty="0"/>
              <a:t> </a:t>
            </a:r>
            <a:r>
              <a:rPr lang="es-UY" dirty="0"/>
              <a:t>MSP, Oficina de la Juventud, IDD, INAU, </a:t>
            </a:r>
            <a:r>
              <a:rPr lang="es-UY" dirty="0" err="1"/>
              <a:t>Cecap</a:t>
            </a:r>
            <a:r>
              <a:rPr lang="es-UY" dirty="0"/>
              <a:t>, INJU, Centros Educativos y sus referentes, América Solidaria, MIDES, Junta Departamental de Drogas, Ciudadela, UPM y </a:t>
            </a:r>
            <a:r>
              <a:rPr lang="es-UY" dirty="0" err="1"/>
              <a:t>Asse</a:t>
            </a:r>
            <a:r>
              <a:rPr lang="es-UY" dirty="0"/>
              <a:t>, entre otras.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762" y="986589"/>
            <a:ext cx="2647882" cy="2019705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44" y="986588"/>
            <a:ext cx="2692940" cy="20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9074" y="422632"/>
            <a:ext cx="8911687" cy="675301"/>
          </a:xfrm>
        </p:spPr>
        <p:txBody>
          <a:bodyPr>
            <a:noAutofit/>
          </a:bodyPr>
          <a:lstStyle/>
          <a:p>
            <a:pPr algn="ctr"/>
            <a:r>
              <a:rPr lang="es-UY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Mapa de talleres  2017 - 2025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83" y="1245778"/>
            <a:ext cx="7808494" cy="51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310090"/>
              </p:ext>
            </p:extLst>
          </p:nvPr>
        </p:nvGraphicFramePr>
        <p:xfrm>
          <a:off x="916577" y="13292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67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592506"/>
              </p:ext>
            </p:extLst>
          </p:nvPr>
        </p:nvGraphicFramePr>
        <p:xfrm>
          <a:off x="1319053" y="1560060"/>
          <a:ext cx="9892145" cy="4258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740332" y="6098772"/>
            <a:ext cx="461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 participantes = 1743</a:t>
            </a:r>
          </a:p>
          <a:p>
            <a:r>
              <a:rPr lang="es-ES" dirty="0" smtClean="0"/>
              <a:t>N talleres= 62</a:t>
            </a:r>
            <a:endParaRPr lang="en-U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87038" y="2344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Cantidad de participantes en relación a talleres por año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137" y="4826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Re</a:t>
            </a:r>
            <a:r>
              <a:rPr lang="es-ES" sz="4800" dirty="0" smtClean="0">
                <a:solidFill>
                  <a:schemeClr val="accent1"/>
                </a:solidFill>
              </a:rPr>
              <a:t>gistro de talleres según satisfacción y aprendizaje</a:t>
            </a:r>
            <a:endParaRPr lang="en-US" sz="4800" dirty="0">
              <a:solidFill>
                <a:schemeClr val="accent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371691"/>
              </p:ext>
            </p:extLst>
          </p:nvPr>
        </p:nvGraphicFramePr>
        <p:xfrm>
          <a:off x="2939143" y="2133600"/>
          <a:ext cx="7341326" cy="395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73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Conclusiones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u="sng" dirty="0" smtClean="0"/>
              <a:t>La Experiencia:</a:t>
            </a:r>
          </a:p>
          <a:p>
            <a:r>
              <a:rPr lang="es-ES" dirty="0" smtClean="0"/>
              <a:t>Fortalece a la población objetivo por su universalidad, </a:t>
            </a:r>
            <a:r>
              <a:rPr lang="es-ES" dirty="0" err="1" smtClean="0"/>
              <a:t>replicabilidad</a:t>
            </a:r>
            <a:r>
              <a:rPr lang="es-ES" dirty="0" smtClean="0"/>
              <a:t>, adaptabilidad, accesibilidad y sostenibilidad.</a:t>
            </a:r>
          </a:p>
          <a:p>
            <a:r>
              <a:rPr lang="es-ES" dirty="0" smtClean="0"/>
              <a:t>Fortalece el primer nivel de atención como puerta de entrada a un abordaje integral, preventivo y continuo. </a:t>
            </a:r>
          </a:p>
          <a:p>
            <a:r>
              <a:rPr lang="es-ES" dirty="0" smtClean="0"/>
              <a:t>Logra descentralizar la atención.</a:t>
            </a:r>
          </a:p>
          <a:p>
            <a:r>
              <a:rPr lang="es-ES" dirty="0" smtClean="0"/>
              <a:t>Abordar temáticas priorizadas en salud y demandadas.</a:t>
            </a:r>
          </a:p>
          <a:p>
            <a:r>
              <a:rPr lang="es-ES" dirty="0" smtClean="0"/>
              <a:t>Empoderamiento progresivo de adolescentes en salud y autonomía en servicios.</a:t>
            </a:r>
          </a:p>
          <a:p>
            <a:endParaRPr lang="es-E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49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272" y="1193055"/>
            <a:ext cx="3731225" cy="124077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 ACCIÓN…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AN JOR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229" y="1193055"/>
            <a:ext cx="7550331" cy="4815407"/>
          </a:xfrm>
        </p:spPr>
      </p:pic>
    </p:spTree>
    <p:extLst>
      <p:ext uri="{BB962C8B-B14F-4D97-AF65-F5344CB8AC3E}">
        <p14:creationId xmlns:p14="http://schemas.microsoft.com/office/powerpoint/2010/main" val="13261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3771" y="4349930"/>
            <a:ext cx="10450285" cy="1041083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Muchas Gracias.</a:t>
            </a:r>
            <a:endParaRPr lang="en-US" sz="4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89313" y="808854"/>
            <a:ext cx="9144000" cy="1655762"/>
          </a:xfrm>
        </p:spPr>
        <p:txBody>
          <a:bodyPr>
            <a:noAutofit/>
          </a:bodyPr>
          <a:lstStyle/>
          <a:p>
            <a:r>
              <a:rPr lang="es-E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"Acompañar a las adolescencias no es dirigir su camino, sino </a:t>
            </a:r>
            <a:r>
              <a:rPr lang="es-E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acompañar en esta etapa, </a:t>
            </a:r>
            <a:r>
              <a:rPr lang="es-E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estar presentes, sostener procesos y construir confianza, entendiendo que cada encuentro puede marcar una diferencia en sus trayectorias de </a:t>
            </a:r>
            <a:r>
              <a:rPr lang="es-E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vida”.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5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809154" y="267848"/>
            <a:ext cx="8911687" cy="1518588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Contexto de la experiencia</a:t>
            </a:r>
            <a:endParaRPr lang="en-US" sz="4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92686559"/>
              </p:ext>
            </p:extLst>
          </p:nvPr>
        </p:nvGraphicFramePr>
        <p:xfrm>
          <a:off x="1357745" y="983673"/>
          <a:ext cx="1003069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186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914400" y="597924"/>
            <a:ext cx="10685417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14400" y="1718140"/>
            <a:ext cx="1033272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UY" sz="2800" b="1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¿Cuando? </a:t>
            </a: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UY" sz="2800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Inicio de experiencia: 2017 a la actualidad.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UY" sz="2800" dirty="0" smtClean="0">
              <a:solidFill>
                <a:srgbClr val="000000"/>
              </a:solidFill>
              <a:latin typeface="Candara" panose="020E0502030303020204" pitchFamily="34" charset="0"/>
              <a:ea typeface="HelveticaNeue-Condensed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UY" sz="2800" b="1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¿Por qué? </a:t>
            </a: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UY" sz="2800" dirty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t</a:t>
            </a:r>
            <a:r>
              <a:rPr lang="es-UY" sz="2800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rabajo </a:t>
            </a:r>
            <a:r>
              <a:rPr lang="es-UY" sz="2800" dirty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en territorio, </a:t>
            </a:r>
            <a:endParaRPr lang="es-UY" sz="2800" dirty="0" smtClean="0">
              <a:solidFill>
                <a:srgbClr val="000000"/>
              </a:solidFill>
              <a:latin typeface="Candara" panose="020E0502030303020204" pitchFamily="34" charset="0"/>
              <a:ea typeface="HelveticaNeue-Condensed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UY" sz="2800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los </a:t>
            </a:r>
            <a:r>
              <a:rPr lang="es-UY" sz="2800" dirty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lineamientos dispuestos por el MSP, </a:t>
            </a:r>
            <a:endParaRPr lang="es-UY" sz="2800" dirty="0" smtClean="0">
              <a:solidFill>
                <a:srgbClr val="000000"/>
              </a:solidFill>
              <a:latin typeface="Candara" panose="020E0502030303020204" pitchFamily="34" charset="0"/>
              <a:ea typeface="HelveticaNeue-Condensed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UY" sz="2800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el </a:t>
            </a:r>
            <a:r>
              <a:rPr lang="es-UY" sz="2800" dirty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interés generado en los/las adolescentes, docentes y referentes de centros juveniles y </a:t>
            </a:r>
            <a:r>
              <a:rPr lang="es-UY" sz="2800" dirty="0" smtClean="0">
                <a:solidFill>
                  <a:srgbClr val="000000"/>
                </a:solidFill>
                <a:latin typeface="Candara" panose="020E0502030303020204" pitchFamily="34" charset="0"/>
                <a:ea typeface="HelveticaNeue-Condensed"/>
                <a:cs typeface="Arial" panose="020B0604020202020204" pitchFamily="34" charset="0"/>
              </a:rPr>
              <a:t>recreativos.</a:t>
            </a:r>
          </a:p>
        </p:txBody>
      </p:sp>
    </p:spTree>
    <p:extLst>
      <p:ext uri="{BB962C8B-B14F-4D97-AF65-F5344CB8AC3E}">
        <p14:creationId xmlns:p14="http://schemas.microsoft.com/office/powerpoint/2010/main" val="24167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588" y="1240971"/>
            <a:ext cx="10400211" cy="4935992"/>
          </a:xfrm>
        </p:spPr>
        <p:txBody>
          <a:bodyPr/>
          <a:lstStyle/>
          <a:p>
            <a:pPr algn="just"/>
            <a:r>
              <a:rPr lang="es-ES" b="1" dirty="0" smtClean="0">
                <a:latin typeface="Candara" panose="020E0502030303020204" pitchFamily="34" charset="0"/>
              </a:rPr>
              <a:t>¿Para </a:t>
            </a:r>
            <a:r>
              <a:rPr lang="es-ES" b="1" dirty="0" smtClean="0">
                <a:latin typeface="Candara" panose="020E0502030303020204" pitchFamily="34" charset="0"/>
              </a:rPr>
              <a:t>qué?</a:t>
            </a:r>
            <a:endParaRPr lang="es-ES" b="1" dirty="0" smtClean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latin typeface="Candara" panose="020E0502030303020204" pitchFamily="34" charset="0"/>
              </a:rPr>
              <a:t>Concientizar e informar a adolescentes sobre temáticas que atraviesan la etapa de la adolescencia, impactan en su desarrollo y son prioritarios en salud.</a:t>
            </a:r>
          </a:p>
          <a:p>
            <a:pPr marL="0" indent="0" algn="just">
              <a:buNone/>
            </a:pPr>
            <a:endParaRPr lang="es-ES" dirty="0" smtClean="0">
              <a:latin typeface="Candara" panose="020E0502030303020204" pitchFamily="34" charset="0"/>
            </a:endParaRPr>
          </a:p>
          <a:p>
            <a:pPr algn="just"/>
            <a:r>
              <a:rPr lang="es-ES" b="1" dirty="0" smtClean="0">
                <a:latin typeface="Candara" panose="020E0502030303020204" pitchFamily="34" charset="0"/>
              </a:rPr>
              <a:t>¿</a:t>
            </a:r>
            <a:r>
              <a:rPr lang="es-ES" b="1" dirty="0" smtClean="0">
                <a:latin typeface="Candara" panose="020E0502030303020204" pitchFamily="34" charset="0"/>
              </a:rPr>
              <a:t>Dónde</a:t>
            </a:r>
            <a:r>
              <a:rPr lang="es-ES" b="1" dirty="0" smtClean="0">
                <a:latin typeface="Candara" panose="020E0502030303020204" pitchFamily="34" charset="0"/>
              </a:rPr>
              <a:t>?</a:t>
            </a:r>
          </a:p>
          <a:p>
            <a:pPr marL="0" indent="0" algn="just">
              <a:buNone/>
            </a:pPr>
            <a:r>
              <a:rPr lang="es-ES" dirty="0" smtClean="0">
                <a:latin typeface="Candara" panose="020E0502030303020204" pitchFamily="34" charset="0"/>
              </a:rPr>
              <a:t>Se realizan tanto en el interior del departamento de Durazno, como en la ciudad, </a:t>
            </a:r>
            <a:r>
              <a:rPr lang="es-ES" dirty="0" err="1" smtClean="0">
                <a:latin typeface="Candara" panose="020E0502030303020204" pitchFamily="34" charset="0"/>
              </a:rPr>
              <a:t>intra</a:t>
            </a:r>
            <a:r>
              <a:rPr lang="es-ES" dirty="0" smtClean="0">
                <a:latin typeface="Candara" panose="020E0502030303020204" pitchFamily="34" charset="0"/>
              </a:rPr>
              <a:t> y extramuros.</a:t>
            </a:r>
          </a:p>
          <a:p>
            <a:pPr algn="just"/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0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Finalidad de la Experiencia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Y" dirty="0" smtClean="0"/>
              <a:t>Prevención </a:t>
            </a:r>
            <a:r>
              <a:rPr lang="es-UY" dirty="0"/>
              <a:t>de conductas de riesgos asociados a la </a:t>
            </a:r>
            <a:r>
              <a:rPr lang="es-UY" dirty="0" smtClean="0"/>
              <a:t>adolescencia,</a:t>
            </a:r>
          </a:p>
          <a:p>
            <a:r>
              <a:rPr lang="es-UY" dirty="0" smtClean="0"/>
              <a:t> </a:t>
            </a:r>
            <a:r>
              <a:rPr lang="es-UY" dirty="0"/>
              <a:t>promoción de buenas </a:t>
            </a:r>
            <a:r>
              <a:rPr lang="es-UY" dirty="0" smtClean="0"/>
              <a:t>prácticas,</a:t>
            </a:r>
          </a:p>
          <a:p>
            <a:r>
              <a:rPr lang="es-UY" dirty="0" smtClean="0"/>
              <a:t>abordaje </a:t>
            </a:r>
            <a:r>
              <a:rPr lang="es-UY" dirty="0"/>
              <a:t>integral del adolescente enfocado </a:t>
            </a:r>
            <a:r>
              <a:rPr lang="es-UY" dirty="0" smtClean="0"/>
              <a:t>en los derechos, </a:t>
            </a:r>
            <a:r>
              <a:rPr lang="es-UY" dirty="0"/>
              <a:t>género y </a:t>
            </a:r>
            <a:r>
              <a:rPr lang="es-UY" dirty="0" smtClean="0"/>
              <a:t>diversidad</a:t>
            </a:r>
            <a:r>
              <a:rPr lang="es-UY" dirty="0"/>
              <a:t>,</a:t>
            </a:r>
            <a:endParaRPr lang="es-UY" dirty="0" smtClean="0"/>
          </a:p>
          <a:p>
            <a:r>
              <a:rPr lang="es-UY" dirty="0" smtClean="0"/>
              <a:t>fomentar </a:t>
            </a:r>
            <a:r>
              <a:rPr lang="es-UY" dirty="0"/>
              <a:t>el crecimiento personal, </a:t>
            </a:r>
            <a:endParaRPr lang="es-UY" dirty="0" smtClean="0"/>
          </a:p>
          <a:p>
            <a:r>
              <a:rPr lang="es-UY" dirty="0" smtClean="0"/>
              <a:t>adquirir </a:t>
            </a:r>
            <a:r>
              <a:rPr lang="es-UY" dirty="0"/>
              <a:t>nuevas </a:t>
            </a:r>
            <a:r>
              <a:rPr lang="es-UY" dirty="0" smtClean="0"/>
              <a:t>habilidades,</a:t>
            </a:r>
          </a:p>
          <a:p>
            <a:r>
              <a:rPr lang="es-UY" dirty="0" smtClean="0"/>
              <a:t>establecer </a:t>
            </a:r>
            <a:r>
              <a:rPr lang="es-UY" dirty="0"/>
              <a:t>conexiones con los jóvenes.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2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Metodología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UY" dirty="0" smtClean="0"/>
              <a:t>Talleres gratuitos, para usuarios con asistencia privada o pública, </a:t>
            </a:r>
          </a:p>
          <a:p>
            <a:r>
              <a:rPr lang="es-UY" dirty="0" smtClean="0"/>
              <a:t>Formato lúdico, recreativo y participativo,</a:t>
            </a:r>
          </a:p>
          <a:p>
            <a:r>
              <a:rPr lang="es-UY" dirty="0" smtClean="0"/>
              <a:t>Apoyo audiovisual,</a:t>
            </a:r>
          </a:p>
          <a:p>
            <a:r>
              <a:rPr lang="es-UY" dirty="0" err="1" smtClean="0"/>
              <a:t>Intra</a:t>
            </a:r>
            <a:r>
              <a:rPr lang="es-UY" dirty="0" smtClean="0"/>
              <a:t> y Extramuros,</a:t>
            </a:r>
          </a:p>
          <a:p>
            <a:r>
              <a:rPr lang="es-UY" dirty="0" smtClean="0"/>
              <a:t>Planificación </a:t>
            </a:r>
            <a:r>
              <a:rPr lang="es-UY" dirty="0"/>
              <a:t>anual y de manera </a:t>
            </a:r>
            <a:r>
              <a:rPr lang="es-UY" dirty="0" smtClean="0"/>
              <a:t>interinstitucional,</a:t>
            </a:r>
          </a:p>
          <a:p>
            <a:r>
              <a:rPr lang="es-UY" dirty="0" smtClean="0"/>
              <a:t>Cronograma </a:t>
            </a:r>
            <a:r>
              <a:rPr lang="es-UY" dirty="0"/>
              <a:t>de actividades </a:t>
            </a:r>
            <a:r>
              <a:rPr lang="es-UY" dirty="0" smtClean="0"/>
              <a:t>quincenales que </a:t>
            </a:r>
            <a:r>
              <a:rPr lang="es-UY" dirty="0"/>
              <a:t>se ejecutan, supervisan, evalúan y se controlan los </a:t>
            </a:r>
            <a:r>
              <a:rPr lang="es-UY" dirty="0" smtClean="0"/>
              <a:t>resultados</a:t>
            </a:r>
            <a:r>
              <a:rPr lang="es-UY" dirty="0"/>
              <a:t>,</a:t>
            </a:r>
            <a:endParaRPr lang="es-UY" b="1" u="sng" dirty="0" smtClean="0"/>
          </a:p>
          <a:p>
            <a:r>
              <a:rPr lang="es-UY" dirty="0" smtClean="0"/>
              <a:t>Recursos distribuidos entre las distintas instituciones participantes. </a:t>
            </a:r>
            <a:endParaRPr lang="es-UY" b="1" u="sng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9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794" y="528416"/>
            <a:ext cx="10666412" cy="1509490"/>
          </a:xfrm>
        </p:spPr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Temáticas de los talleres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935596894"/>
              </p:ext>
            </p:extLst>
          </p:nvPr>
        </p:nvGraphicFramePr>
        <p:xfrm>
          <a:off x="2032000" y="1403498"/>
          <a:ext cx="8128000" cy="4734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6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r="32588"/>
          <a:stretch/>
        </p:blipFill>
        <p:spPr>
          <a:xfrm>
            <a:off x="5890466" y="1541412"/>
            <a:ext cx="3144681" cy="30152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Fotos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489" y="1541413"/>
            <a:ext cx="3080507" cy="23121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900" y="1541412"/>
            <a:ext cx="2552119" cy="23121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77" y="1541414"/>
            <a:ext cx="3082838" cy="23121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9" y="3553097"/>
            <a:ext cx="3041411" cy="30414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89" y="3553097"/>
            <a:ext cx="2281058" cy="30414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05" y="3853539"/>
            <a:ext cx="4115473" cy="27409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26" y="3853537"/>
            <a:ext cx="2086189" cy="2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7" y="480906"/>
            <a:ext cx="2754916" cy="2754916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7" y="3235822"/>
            <a:ext cx="2294708" cy="29996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85" y="3235821"/>
            <a:ext cx="3078481" cy="30784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93" y="480906"/>
            <a:ext cx="2080002" cy="27715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95" y="464319"/>
            <a:ext cx="2788089" cy="278808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6" y="3272209"/>
            <a:ext cx="2404563" cy="3005703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74" y="464320"/>
            <a:ext cx="3061063" cy="2807890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57" y="3206940"/>
            <a:ext cx="2951208" cy="30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908</Words>
  <Application>Microsoft Office PowerPoint</Application>
  <PresentationFormat>Panorámica</PresentationFormat>
  <Paragraphs>142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Bodoni MT</vt:lpstr>
      <vt:lpstr>Calibri</vt:lpstr>
      <vt:lpstr>Calibri Light</vt:lpstr>
      <vt:lpstr>Candara</vt:lpstr>
      <vt:lpstr>HelveticaNeue-Condensed</vt:lpstr>
      <vt:lpstr>Tema de Office</vt:lpstr>
      <vt:lpstr>2° Jornada de intercambio de experiencias de gestión asistencial de la Ronda COCEMI 2025</vt:lpstr>
      <vt:lpstr>Contexto de la experiencia</vt:lpstr>
      <vt:lpstr>Presentación de PowerPoint</vt:lpstr>
      <vt:lpstr>Presentación de PowerPoint</vt:lpstr>
      <vt:lpstr>Finalidad de la Experiencia</vt:lpstr>
      <vt:lpstr>Metodología</vt:lpstr>
      <vt:lpstr>Temáticas de los talleres </vt:lpstr>
      <vt:lpstr>Fotos </vt:lpstr>
      <vt:lpstr>Presentación de PowerPoint</vt:lpstr>
      <vt:lpstr>Resultados</vt:lpstr>
      <vt:lpstr>Totales periodo: 2017 - 2025 </vt:lpstr>
      <vt:lpstr>Presentación de PowerPoint</vt:lpstr>
      <vt:lpstr>Mapa de talleres  2017 - 2025</vt:lpstr>
      <vt:lpstr>Presentación de PowerPoint</vt:lpstr>
      <vt:lpstr>Cantidad de participantes en relación a talleres por año</vt:lpstr>
      <vt:lpstr>Registro de talleres según satisfacción y aprendizaje</vt:lpstr>
      <vt:lpstr>Conclusiones</vt:lpstr>
      <vt:lpstr>EN ACCIÓN…</vt:lpstr>
      <vt:lpstr>Muchas Gracias.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99</cp:revision>
  <dcterms:created xsi:type="dcterms:W3CDTF">2022-08-16T19:13:25Z</dcterms:created>
  <dcterms:modified xsi:type="dcterms:W3CDTF">2025-09-25T17:47:49Z</dcterms:modified>
</cp:coreProperties>
</file>